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0" r:id="rId3"/>
    <p:sldId id="325" r:id="rId4"/>
    <p:sldId id="320" r:id="rId5"/>
    <p:sldId id="324" r:id="rId6"/>
    <p:sldId id="321" r:id="rId7"/>
    <p:sldId id="319" r:id="rId8"/>
    <p:sldId id="528" r:id="rId9"/>
    <p:sldId id="323" r:id="rId10"/>
    <p:sldId id="339" r:id="rId11"/>
    <p:sldId id="534" r:id="rId12"/>
    <p:sldId id="533" r:id="rId13"/>
    <p:sldId id="332" r:id="rId14"/>
    <p:sldId id="259" r:id="rId15"/>
    <p:sldId id="261" r:id="rId16"/>
    <p:sldId id="305" r:id="rId17"/>
    <p:sldId id="307" r:id="rId18"/>
    <p:sldId id="336" r:id="rId19"/>
    <p:sldId id="335" r:id="rId20"/>
    <p:sldId id="337" r:id="rId21"/>
    <p:sldId id="322" r:id="rId22"/>
    <p:sldId id="258" r:id="rId23"/>
    <p:sldId id="333" r:id="rId24"/>
    <p:sldId id="338" r:id="rId25"/>
    <p:sldId id="331" r:id="rId26"/>
    <p:sldId id="328" r:id="rId27"/>
    <p:sldId id="326" r:id="rId28"/>
    <p:sldId id="329" r:id="rId29"/>
    <p:sldId id="327" r:id="rId30"/>
    <p:sldId id="308" r:id="rId31"/>
    <p:sldId id="310" r:id="rId32"/>
    <p:sldId id="311" r:id="rId33"/>
    <p:sldId id="518" r:id="rId34"/>
    <p:sldId id="520" r:id="rId35"/>
    <p:sldId id="526" r:id="rId36"/>
    <p:sldId id="341" r:id="rId37"/>
    <p:sldId id="531" r:id="rId38"/>
    <p:sldId id="532" r:id="rId39"/>
    <p:sldId id="340" r:id="rId40"/>
  </p:sldIdLst>
  <p:sldSz cx="24382413" cy="11796713"/>
  <p:notesSz cx="6858000" cy="9144000"/>
  <p:defaultTextStyle>
    <a:defPPr>
      <a:defRPr lang="id-ID"/>
    </a:defPPr>
    <a:lvl1pPr marL="0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1pPr>
    <a:lvl2pPr marL="868162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2pPr>
    <a:lvl3pPr marL="1736322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3pPr>
    <a:lvl4pPr marL="2604483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4pPr>
    <a:lvl5pPr marL="3472643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5pPr>
    <a:lvl6pPr marL="4340805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6pPr>
    <a:lvl7pPr marL="5208965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7pPr>
    <a:lvl8pPr marL="6077128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8pPr>
    <a:lvl9pPr marL="6945288" algn="l" defTabSz="1736322" rtl="0" eaLnBrk="1" latinLnBrk="0" hangingPunct="1">
      <a:defRPr sz="34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62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46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9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3D774-9815-43D5-9D50-5C24064C6D3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6C22BF-DBDE-4CD1-B7D2-5226DFFDEF84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id-ID" dirty="0">
              <a:solidFill>
                <a:schemeClr val="tx1"/>
              </a:solidFill>
            </a:rPr>
            <a:t>Spesialis </a:t>
          </a:r>
        </a:p>
        <a:p>
          <a:pPr rtl="0"/>
          <a:r>
            <a:rPr lang="en-US" dirty="0">
              <a:solidFill>
                <a:schemeClr val="tx1"/>
              </a:solidFill>
            </a:rPr>
            <a:t>1593</a:t>
          </a:r>
          <a:endParaRPr lang="id-ID" dirty="0">
            <a:solidFill>
              <a:schemeClr val="tx1"/>
            </a:solidFill>
          </a:endParaRPr>
        </a:p>
      </dgm:t>
    </dgm:pt>
    <dgm:pt modelId="{BF1FCF84-7C18-4356-A136-2270903CFA0C}" type="parTrans" cxnId="{740A1C35-9ABB-4080-A254-C2CA4F1CD07C}">
      <dgm:prSet/>
      <dgm:spPr/>
      <dgm:t>
        <a:bodyPr/>
        <a:lstStyle/>
        <a:p>
          <a:endParaRPr lang="en-US"/>
        </a:p>
      </dgm:t>
    </dgm:pt>
    <dgm:pt modelId="{304B3C42-4C90-4CE1-B7FB-3FC5632F90D9}" type="sibTrans" cxnId="{740A1C35-9ABB-4080-A254-C2CA4F1CD07C}">
      <dgm:prSet/>
      <dgm:spPr/>
      <dgm:t>
        <a:bodyPr/>
        <a:lstStyle/>
        <a:p>
          <a:endParaRPr lang="en-US"/>
        </a:p>
      </dgm:t>
    </dgm:pt>
    <dgm:pt modelId="{1F04A167-6777-48E4-B432-83F696A72B49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fr-FR" dirty="0">
              <a:solidFill>
                <a:schemeClr val="tx1"/>
              </a:solidFill>
            </a:rPr>
            <a:t> </a:t>
          </a:r>
          <a:r>
            <a:rPr lang="id-ID" dirty="0">
              <a:solidFill>
                <a:schemeClr val="tx1"/>
              </a:solidFill>
            </a:rPr>
            <a:t>Dokter Umum </a:t>
          </a:r>
        </a:p>
        <a:p>
          <a:pPr rtl="0"/>
          <a:r>
            <a:rPr lang="en-US" dirty="0">
              <a:solidFill>
                <a:schemeClr val="tx1"/>
              </a:solidFill>
            </a:rPr>
            <a:t>563</a:t>
          </a:r>
          <a:endParaRPr lang="id-ID" dirty="0">
            <a:solidFill>
              <a:schemeClr val="tx1"/>
            </a:solidFill>
          </a:endParaRPr>
        </a:p>
      </dgm:t>
    </dgm:pt>
    <dgm:pt modelId="{ABE4669F-2D3A-4761-A2B1-FFF15568E1B9}" type="parTrans" cxnId="{995393BA-0866-4142-B47A-A8A3DD20CF78}">
      <dgm:prSet/>
      <dgm:spPr/>
      <dgm:t>
        <a:bodyPr/>
        <a:lstStyle/>
        <a:p>
          <a:endParaRPr lang="en-US"/>
        </a:p>
      </dgm:t>
    </dgm:pt>
    <dgm:pt modelId="{97C2B61B-8A05-4A36-814A-4492A629072D}" type="sibTrans" cxnId="{995393BA-0866-4142-B47A-A8A3DD20CF78}">
      <dgm:prSet/>
      <dgm:spPr/>
      <dgm:t>
        <a:bodyPr/>
        <a:lstStyle/>
        <a:p>
          <a:endParaRPr lang="en-US"/>
        </a:p>
      </dgm:t>
    </dgm:pt>
    <dgm:pt modelId="{9FEF6549-58C5-4FC5-B08F-A8BF13239793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id-ID" dirty="0">
              <a:solidFill>
                <a:schemeClr val="tx1"/>
              </a:solidFill>
            </a:rPr>
            <a:t>Mahasiswa </a:t>
          </a:r>
        </a:p>
        <a:p>
          <a:pPr rtl="0"/>
          <a:r>
            <a:rPr lang="en-US" dirty="0">
              <a:solidFill>
                <a:schemeClr val="tx1"/>
              </a:solidFill>
            </a:rPr>
            <a:t>104</a:t>
          </a:r>
          <a:endParaRPr lang="id-ID" dirty="0">
            <a:solidFill>
              <a:schemeClr val="tx1"/>
            </a:solidFill>
          </a:endParaRPr>
        </a:p>
      </dgm:t>
    </dgm:pt>
    <dgm:pt modelId="{B0EACC7A-EA6B-41FC-8FA0-C9BC1145657A}" type="parTrans" cxnId="{94B97C99-22DA-4239-B378-4DA6E3D12426}">
      <dgm:prSet/>
      <dgm:spPr/>
      <dgm:t>
        <a:bodyPr/>
        <a:lstStyle/>
        <a:p>
          <a:endParaRPr lang="en-US"/>
        </a:p>
      </dgm:t>
    </dgm:pt>
    <dgm:pt modelId="{0A77819B-23C3-4426-B9D1-DF266CD54F8B}" type="sibTrans" cxnId="{94B97C99-22DA-4239-B378-4DA6E3D12426}">
      <dgm:prSet/>
      <dgm:spPr/>
      <dgm:t>
        <a:bodyPr/>
        <a:lstStyle/>
        <a:p>
          <a:endParaRPr lang="en-US"/>
        </a:p>
      </dgm:t>
    </dgm:pt>
    <dgm:pt modelId="{C8DE9975-04F0-418D-9113-A740F7DB9C21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id-ID" dirty="0">
              <a:solidFill>
                <a:schemeClr val="tx1"/>
              </a:solidFill>
            </a:rPr>
            <a:t>Bidan/Perawat </a:t>
          </a:r>
        </a:p>
        <a:p>
          <a:pPr rtl="0"/>
          <a:r>
            <a:rPr lang="id-ID" dirty="0">
              <a:solidFill>
                <a:schemeClr val="tx1"/>
              </a:solidFill>
            </a:rPr>
            <a:t>9</a:t>
          </a:r>
        </a:p>
      </dgm:t>
    </dgm:pt>
    <dgm:pt modelId="{51D9B4E4-2783-4A85-8B89-342E3411CA51}" type="parTrans" cxnId="{B1C221AF-4E92-4488-B9A2-539CFA55E8B4}">
      <dgm:prSet/>
      <dgm:spPr/>
      <dgm:t>
        <a:bodyPr/>
        <a:lstStyle/>
        <a:p>
          <a:endParaRPr lang="en-US"/>
        </a:p>
      </dgm:t>
    </dgm:pt>
    <dgm:pt modelId="{2BCCB3AF-9901-4707-8923-C6F472A79FDA}" type="sibTrans" cxnId="{B1C221AF-4E92-4488-B9A2-539CFA55E8B4}">
      <dgm:prSet/>
      <dgm:spPr/>
      <dgm:t>
        <a:bodyPr/>
        <a:lstStyle/>
        <a:p>
          <a:endParaRPr lang="en-US"/>
        </a:p>
      </dgm:t>
    </dgm:pt>
    <dgm:pt modelId="{86976B7E-D2B5-459F-BEE5-7F409E34EC20}" type="pres">
      <dgm:prSet presAssocID="{9D23D774-9815-43D5-9D50-5C24064C6D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38992021-EAEA-4B7F-B2E4-82A6B9C2F23F}" type="pres">
      <dgm:prSet presAssocID="{906C22BF-DBDE-4CD1-B7D2-5226DFFDEF8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DB71F6E-126D-4C7E-BBD7-4CA09555A05B}" type="pres">
      <dgm:prSet presAssocID="{304B3C42-4C90-4CE1-B7FB-3FC5632F90D9}" presName="sibTrans" presStyleCnt="0"/>
      <dgm:spPr/>
    </dgm:pt>
    <dgm:pt modelId="{C33560FC-0A95-4BD5-A27A-6D6D0EBD701C}" type="pres">
      <dgm:prSet presAssocID="{1F04A167-6777-48E4-B432-83F696A72B4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6928857-AA85-4010-84D1-39FB98C239DD}" type="pres">
      <dgm:prSet presAssocID="{97C2B61B-8A05-4A36-814A-4492A629072D}" presName="sibTrans" presStyleCnt="0"/>
      <dgm:spPr/>
    </dgm:pt>
    <dgm:pt modelId="{087C302C-7F7E-463D-84F2-B9D16871EEE1}" type="pres">
      <dgm:prSet presAssocID="{9FEF6549-58C5-4FC5-B08F-A8BF1323979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2A6BC0D-6ED6-42DF-9AC7-2DE85ECE5B1C}" type="pres">
      <dgm:prSet presAssocID="{0A77819B-23C3-4426-B9D1-DF266CD54F8B}" presName="sibTrans" presStyleCnt="0"/>
      <dgm:spPr/>
    </dgm:pt>
    <dgm:pt modelId="{EF5ADEFA-7414-4008-A905-C5D753460E2D}" type="pres">
      <dgm:prSet presAssocID="{C8DE9975-04F0-418D-9113-A740F7DB9C2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995393BA-0866-4142-B47A-A8A3DD20CF78}" srcId="{9D23D774-9815-43D5-9D50-5C24064C6D3A}" destId="{1F04A167-6777-48E4-B432-83F696A72B49}" srcOrd="1" destOrd="0" parTransId="{ABE4669F-2D3A-4761-A2B1-FFF15568E1B9}" sibTransId="{97C2B61B-8A05-4A36-814A-4492A629072D}"/>
    <dgm:cxn modelId="{D2F73925-98AA-4789-8AE2-24D7F0F504CF}" type="presOf" srcId="{9D23D774-9815-43D5-9D50-5C24064C6D3A}" destId="{86976B7E-D2B5-459F-BEE5-7F409E34EC20}" srcOrd="0" destOrd="0" presId="urn:microsoft.com/office/officeart/2005/8/layout/default"/>
    <dgm:cxn modelId="{8C87663B-C3BB-44AD-98B4-CCE54E0F3773}" type="presOf" srcId="{C8DE9975-04F0-418D-9113-A740F7DB9C21}" destId="{EF5ADEFA-7414-4008-A905-C5D753460E2D}" srcOrd="0" destOrd="0" presId="urn:microsoft.com/office/officeart/2005/8/layout/default"/>
    <dgm:cxn modelId="{D79EAC4A-26C4-40BA-B85F-3E399FD78B80}" type="presOf" srcId="{906C22BF-DBDE-4CD1-B7D2-5226DFFDEF84}" destId="{38992021-EAEA-4B7F-B2E4-82A6B9C2F23F}" srcOrd="0" destOrd="0" presId="urn:microsoft.com/office/officeart/2005/8/layout/default"/>
    <dgm:cxn modelId="{94B97C99-22DA-4239-B378-4DA6E3D12426}" srcId="{9D23D774-9815-43D5-9D50-5C24064C6D3A}" destId="{9FEF6549-58C5-4FC5-B08F-A8BF13239793}" srcOrd="2" destOrd="0" parTransId="{B0EACC7A-EA6B-41FC-8FA0-C9BC1145657A}" sibTransId="{0A77819B-23C3-4426-B9D1-DF266CD54F8B}"/>
    <dgm:cxn modelId="{3131ACB2-A001-48A1-B312-8693F0ACA961}" type="presOf" srcId="{1F04A167-6777-48E4-B432-83F696A72B49}" destId="{C33560FC-0A95-4BD5-A27A-6D6D0EBD701C}" srcOrd="0" destOrd="0" presId="urn:microsoft.com/office/officeart/2005/8/layout/default"/>
    <dgm:cxn modelId="{740A1C35-9ABB-4080-A254-C2CA4F1CD07C}" srcId="{9D23D774-9815-43D5-9D50-5C24064C6D3A}" destId="{906C22BF-DBDE-4CD1-B7D2-5226DFFDEF84}" srcOrd="0" destOrd="0" parTransId="{BF1FCF84-7C18-4356-A136-2270903CFA0C}" sibTransId="{304B3C42-4C90-4CE1-B7FB-3FC5632F90D9}"/>
    <dgm:cxn modelId="{B1C221AF-4E92-4488-B9A2-539CFA55E8B4}" srcId="{9D23D774-9815-43D5-9D50-5C24064C6D3A}" destId="{C8DE9975-04F0-418D-9113-A740F7DB9C21}" srcOrd="3" destOrd="0" parTransId="{51D9B4E4-2783-4A85-8B89-342E3411CA51}" sibTransId="{2BCCB3AF-9901-4707-8923-C6F472A79FDA}"/>
    <dgm:cxn modelId="{BBF5B724-0AA8-4F6D-AE8E-5EE77E69DF49}" type="presOf" srcId="{9FEF6549-58C5-4FC5-B08F-A8BF13239793}" destId="{087C302C-7F7E-463D-84F2-B9D16871EEE1}" srcOrd="0" destOrd="0" presId="urn:microsoft.com/office/officeart/2005/8/layout/default"/>
    <dgm:cxn modelId="{98E5EA67-0895-4B8B-9EE9-614A7CC76503}" type="presParOf" srcId="{86976B7E-D2B5-459F-BEE5-7F409E34EC20}" destId="{38992021-EAEA-4B7F-B2E4-82A6B9C2F23F}" srcOrd="0" destOrd="0" presId="urn:microsoft.com/office/officeart/2005/8/layout/default"/>
    <dgm:cxn modelId="{2DDF657E-E813-43DE-A2CF-D1F9AC245486}" type="presParOf" srcId="{86976B7E-D2B5-459F-BEE5-7F409E34EC20}" destId="{7DB71F6E-126D-4C7E-BBD7-4CA09555A05B}" srcOrd="1" destOrd="0" presId="urn:microsoft.com/office/officeart/2005/8/layout/default"/>
    <dgm:cxn modelId="{747B6EEB-4EFF-4E54-A79F-E25EE29C9253}" type="presParOf" srcId="{86976B7E-D2B5-459F-BEE5-7F409E34EC20}" destId="{C33560FC-0A95-4BD5-A27A-6D6D0EBD701C}" srcOrd="2" destOrd="0" presId="urn:microsoft.com/office/officeart/2005/8/layout/default"/>
    <dgm:cxn modelId="{1359AA29-8460-4DCF-A3C6-452544D4E3C1}" type="presParOf" srcId="{86976B7E-D2B5-459F-BEE5-7F409E34EC20}" destId="{76928857-AA85-4010-84D1-39FB98C239DD}" srcOrd="3" destOrd="0" presId="urn:microsoft.com/office/officeart/2005/8/layout/default"/>
    <dgm:cxn modelId="{034B7915-6120-49E4-A2E2-A815DF5A7B89}" type="presParOf" srcId="{86976B7E-D2B5-459F-BEE5-7F409E34EC20}" destId="{087C302C-7F7E-463D-84F2-B9D16871EEE1}" srcOrd="4" destOrd="0" presId="urn:microsoft.com/office/officeart/2005/8/layout/default"/>
    <dgm:cxn modelId="{964ACCD3-A6E5-41E3-841A-15DE1A4656BB}" type="presParOf" srcId="{86976B7E-D2B5-459F-BEE5-7F409E34EC20}" destId="{22A6BC0D-6ED6-42DF-9AC7-2DE85ECE5B1C}" srcOrd="5" destOrd="0" presId="urn:microsoft.com/office/officeart/2005/8/layout/default"/>
    <dgm:cxn modelId="{1ACC274A-D29B-4D75-B966-D9C27C11ABB9}" type="presParOf" srcId="{86976B7E-D2B5-459F-BEE5-7F409E34EC20}" destId="{EF5ADEFA-7414-4008-A905-C5D753460E2D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23D774-9815-43D5-9D50-5C24064C6D3A}" type="doc">
      <dgm:prSet loTypeId="urn:microsoft.com/office/officeart/2005/8/layout/vList3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906C22BF-DBDE-4CD1-B7D2-5226DFFDEF84}">
      <dgm:prSet/>
      <dgm:spPr/>
      <dgm:t>
        <a:bodyPr/>
        <a:lstStyle/>
        <a:p>
          <a:pPr rtl="0"/>
          <a:r>
            <a:rPr lang="en-AU" dirty="0"/>
            <a:t>Covid-19 in Pregnancy: What has the world learned so far - Maternal </a:t>
          </a:r>
          <a:r>
            <a:rPr lang="en-AU" dirty="0" err="1"/>
            <a:t>Fetal</a:t>
          </a:r>
          <a:r>
            <a:rPr lang="en-AU" dirty="0"/>
            <a:t> Medicine</a:t>
          </a:r>
        </a:p>
        <a:p>
          <a:pPr rtl="0"/>
          <a:r>
            <a:rPr lang="en-US" b="1" dirty="0"/>
            <a:t>321</a:t>
          </a:r>
          <a:endParaRPr lang="id-ID" b="1" dirty="0"/>
        </a:p>
      </dgm:t>
    </dgm:pt>
    <dgm:pt modelId="{BF1FCF84-7C18-4356-A136-2270903CFA0C}" type="parTrans" cxnId="{740A1C35-9ABB-4080-A254-C2CA4F1CD07C}">
      <dgm:prSet/>
      <dgm:spPr/>
      <dgm:t>
        <a:bodyPr/>
        <a:lstStyle/>
        <a:p>
          <a:endParaRPr lang="en-US"/>
        </a:p>
      </dgm:t>
    </dgm:pt>
    <dgm:pt modelId="{304B3C42-4C90-4CE1-B7FB-3FC5632F90D9}" type="sibTrans" cxnId="{740A1C35-9ABB-4080-A254-C2CA4F1CD07C}">
      <dgm:prSet/>
      <dgm:spPr/>
      <dgm:t>
        <a:bodyPr/>
        <a:lstStyle/>
        <a:p>
          <a:endParaRPr lang="en-US"/>
        </a:p>
      </dgm:t>
    </dgm:pt>
    <dgm:pt modelId="{1F04A167-6777-48E4-B432-83F696A72B49}">
      <dgm:prSet/>
      <dgm:spPr/>
      <dgm:t>
        <a:bodyPr/>
        <a:lstStyle/>
        <a:p>
          <a:pPr rtl="0"/>
          <a:r>
            <a:rPr lang="en-AU" dirty="0"/>
            <a:t>Current management on endometriosis - Reproductive Endocrinology</a:t>
          </a:r>
        </a:p>
        <a:p>
          <a:pPr rtl="0"/>
          <a:r>
            <a:rPr lang="id-ID" b="1" dirty="0"/>
            <a:t>342</a:t>
          </a:r>
        </a:p>
      </dgm:t>
    </dgm:pt>
    <dgm:pt modelId="{ABE4669F-2D3A-4761-A2B1-FFF15568E1B9}" type="parTrans" cxnId="{995393BA-0866-4142-B47A-A8A3DD20CF78}">
      <dgm:prSet/>
      <dgm:spPr/>
      <dgm:t>
        <a:bodyPr/>
        <a:lstStyle/>
        <a:p>
          <a:endParaRPr lang="en-US"/>
        </a:p>
      </dgm:t>
    </dgm:pt>
    <dgm:pt modelId="{97C2B61B-8A05-4A36-814A-4492A629072D}" type="sibTrans" cxnId="{995393BA-0866-4142-B47A-A8A3DD20CF78}">
      <dgm:prSet/>
      <dgm:spPr/>
      <dgm:t>
        <a:bodyPr/>
        <a:lstStyle/>
        <a:p>
          <a:endParaRPr lang="en-US"/>
        </a:p>
      </dgm:t>
    </dgm:pt>
    <dgm:pt modelId="{9FEF6549-58C5-4FC5-B08F-A8BF13239793}">
      <dgm:prSet/>
      <dgm:spPr/>
      <dgm:t>
        <a:bodyPr/>
        <a:lstStyle/>
        <a:p>
          <a:pPr rtl="0"/>
          <a:r>
            <a:rPr lang="en-AU" dirty="0"/>
            <a:t>Management of infertility - Reproductive Endocrinology</a:t>
          </a:r>
        </a:p>
        <a:p>
          <a:pPr rtl="0"/>
          <a:r>
            <a:rPr lang="id-ID" b="1" dirty="0"/>
            <a:t>460</a:t>
          </a:r>
        </a:p>
      </dgm:t>
    </dgm:pt>
    <dgm:pt modelId="{B0EACC7A-EA6B-41FC-8FA0-C9BC1145657A}" type="parTrans" cxnId="{94B97C99-22DA-4239-B378-4DA6E3D12426}">
      <dgm:prSet/>
      <dgm:spPr/>
      <dgm:t>
        <a:bodyPr/>
        <a:lstStyle/>
        <a:p>
          <a:endParaRPr lang="en-US"/>
        </a:p>
      </dgm:t>
    </dgm:pt>
    <dgm:pt modelId="{0A77819B-23C3-4426-B9D1-DF266CD54F8B}" type="sibTrans" cxnId="{94B97C99-22DA-4239-B378-4DA6E3D12426}">
      <dgm:prSet/>
      <dgm:spPr/>
      <dgm:t>
        <a:bodyPr/>
        <a:lstStyle/>
        <a:p>
          <a:endParaRPr lang="en-US"/>
        </a:p>
      </dgm:t>
    </dgm:pt>
    <dgm:pt modelId="{C8DE9975-04F0-418D-9113-A740F7DB9C21}">
      <dgm:prSet/>
      <dgm:spPr/>
      <dgm:t>
        <a:bodyPr/>
        <a:lstStyle/>
        <a:p>
          <a:pPr rtl="0"/>
          <a:r>
            <a:rPr lang="en-AU" dirty="0"/>
            <a:t>Cervical pre-cancer management - Oncology </a:t>
          </a:r>
          <a:r>
            <a:rPr lang="en-AU" dirty="0" err="1"/>
            <a:t>Gynecology</a:t>
          </a:r>
          <a:endParaRPr lang="en-AU" dirty="0"/>
        </a:p>
        <a:p>
          <a:pPr rtl="0"/>
          <a:r>
            <a:rPr lang="id-ID" b="1" dirty="0"/>
            <a:t>214</a:t>
          </a:r>
        </a:p>
      </dgm:t>
    </dgm:pt>
    <dgm:pt modelId="{51D9B4E4-2783-4A85-8B89-342E3411CA51}" type="parTrans" cxnId="{B1C221AF-4E92-4488-B9A2-539CFA55E8B4}">
      <dgm:prSet/>
      <dgm:spPr/>
      <dgm:t>
        <a:bodyPr/>
        <a:lstStyle/>
        <a:p>
          <a:endParaRPr lang="en-US"/>
        </a:p>
      </dgm:t>
    </dgm:pt>
    <dgm:pt modelId="{2BCCB3AF-9901-4707-8923-C6F472A79FDA}" type="sibTrans" cxnId="{B1C221AF-4E92-4488-B9A2-539CFA55E8B4}">
      <dgm:prSet/>
      <dgm:spPr/>
      <dgm:t>
        <a:bodyPr/>
        <a:lstStyle/>
        <a:p>
          <a:endParaRPr lang="en-US"/>
        </a:p>
      </dgm:t>
    </dgm:pt>
    <dgm:pt modelId="{120EF984-0A06-4B40-8FCC-5427F530794E}" type="pres">
      <dgm:prSet presAssocID="{9D23D774-9815-43D5-9D50-5C24064C6D3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A3919678-3F4E-44AD-A2C2-CE7ABA4C18FD}" type="pres">
      <dgm:prSet presAssocID="{906C22BF-DBDE-4CD1-B7D2-5226DFFDEF84}" presName="composite" presStyleCnt="0"/>
      <dgm:spPr/>
    </dgm:pt>
    <dgm:pt modelId="{6E97817A-FDED-4090-84F7-A47538125E92}" type="pres">
      <dgm:prSet presAssocID="{906C22BF-DBDE-4CD1-B7D2-5226DFFDEF84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en-AU"/>
        </a:p>
      </dgm:t>
    </dgm:pt>
    <dgm:pt modelId="{28F1D72C-6627-4892-8F45-84A3C51423CF}" type="pres">
      <dgm:prSet presAssocID="{906C22BF-DBDE-4CD1-B7D2-5226DFFDEF84}" presName="txShp" presStyleLbl="node1" presStyleIdx="0" presStyleCnt="4" custLinFactNeighborX="483" custLinFactNeighborY="-1363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C26F5F9-AC8F-4E0F-B27C-9B75362F268A}" type="pres">
      <dgm:prSet presAssocID="{304B3C42-4C90-4CE1-B7FB-3FC5632F90D9}" presName="spacing" presStyleCnt="0"/>
      <dgm:spPr/>
    </dgm:pt>
    <dgm:pt modelId="{72545FB2-B184-437C-96DD-C159F3D5FFC7}" type="pres">
      <dgm:prSet presAssocID="{1F04A167-6777-48E4-B432-83F696A72B49}" presName="composite" presStyleCnt="0"/>
      <dgm:spPr/>
    </dgm:pt>
    <dgm:pt modelId="{15D5065F-CA0A-4A77-8794-55833B2DADEB}" type="pres">
      <dgm:prSet presAssocID="{1F04A167-6777-48E4-B432-83F696A72B49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en-AU"/>
        </a:p>
      </dgm:t>
    </dgm:pt>
    <dgm:pt modelId="{103703B5-CF9B-49E3-92D1-E534588CEFCB}" type="pres">
      <dgm:prSet presAssocID="{1F04A167-6777-48E4-B432-83F696A72B4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9DF5213-BBB2-4178-BEE0-860783561BBA}" type="pres">
      <dgm:prSet presAssocID="{97C2B61B-8A05-4A36-814A-4492A629072D}" presName="spacing" presStyleCnt="0"/>
      <dgm:spPr/>
    </dgm:pt>
    <dgm:pt modelId="{C3DF9C81-B3CA-423C-B3E7-757D2B4CB446}" type="pres">
      <dgm:prSet presAssocID="{9FEF6549-58C5-4FC5-B08F-A8BF13239793}" presName="composite" presStyleCnt="0"/>
      <dgm:spPr/>
    </dgm:pt>
    <dgm:pt modelId="{D8BF9EF2-71DB-4FC6-815A-13DF98AD9CA6}" type="pres">
      <dgm:prSet presAssocID="{9FEF6549-58C5-4FC5-B08F-A8BF13239793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en-AU"/>
        </a:p>
      </dgm:t>
    </dgm:pt>
    <dgm:pt modelId="{D433B128-F572-45D0-9D88-858B858DE813}" type="pres">
      <dgm:prSet presAssocID="{9FEF6549-58C5-4FC5-B08F-A8BF13239793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F362A3A-1284-482D-AC8A-40811E748E0B}" type="pres">
      <dgm:prSet presAssocID="{0A77819B-23C3-4426-B9D1-DF266CD54F8B}" presName="spacing" presStyleCnt="0"/>
      <dgm:spPr/>
    </dgm:pt>
    <dgm:pt modelId="{36960BDC-B55C-40D1-8DAD-669697F11957}" type="pres">
      <dgm:prSet presAssocID="{C8DE9975-04F0-418D-9113-A740F7DB9C21}" presName="composite" presStyleCnt="0"/>
      <dgm:spPr/>
    </dgm:pt>
    <dgm:pt modelId="{6605205E-FA44-4AFA-9398-8836D6DD3F14}" type="pres">
      <dgm:prSet presAssocID="{C8DE9975-04F0-418D-9113-A740F7DB9C21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en-AU"/>
        </a:p>
      </dgm:t>
    </dgm:pt>
    <dgm:pt modelId="{A53F552F-EF43-4BC3-8C92-1C746D3F8003}" type="pres">
      <dgm:prSet presAssocID="{C8DE9975-04F0-418D-9113-A740F7DB9C21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E8885395-AAED-4FAA-A5FF-839EF026CF9E}" type="presOf" srcId="{9D23D774-9815-43D5-9D50-5C24064C6D3A}" destId="{120EF984-0A06-4B40-8FCC-5427F530794E}" srcOrd="0" destOrd="0" presId="urn:microsoft.com/office/officeart/2005/8/layout/vList3"/>
    <dgm:cxn modelId="{A5174780-5679-402A-A9D7-2CB291EB59F1}" type="presOf" srcId="{906C22BF-DBDE-4CD1-B7D2-5226DFFDEF84}" destId="{28F1D72C-6627-4892-8F45-84A3C51423CF}" srcOrd="0" destOrd="0" presId="urn:microsoft.com/office/officeart/2005/8/layout/vList3"/>
    <dgm:cxn modelId="{F5F86694-7A47-45A0-82F7-6477E5D37811}" type="presOf" srcId="{9FEF6549-58C5-4FC5-B08F-A8BF13239793}" destId="{D433B128-F572-45D0-9D88-858B858DE813}" srcOrd="0" destOrd="0" presId="urn:microsoft.com/office/officeart/2005/8/layout/vList3"/>
    <dgm:cxn modelId="{93B73DE9-8245-4080-9A45-12AAD584BF7A}" type="presOf" srcId="{C8DE9975-04F0-418D-9113-A740F7DB9C21}" destId="{A53F552F-EF43-4BC3-8C92-1C746D3F8003}" srcOrd="0" destOrd="0" presId="urn:microsoft.com/office/officeart/2005/8/layout/vList3"/>
    <dgm:cxn modelId="{740A1C35-9ABB-4080-A254-C2CA4F1CD07C}" srcId="{9D23D774-9815-43D5-9D50-5C24064C6D3A}" destId="{906C22BF-DBDE-4CD1-B7D2-5226DFFDEF84}" srcOrd="0" destOrd="0" parTransId="{BF1FCF84-7C18-4356-A136-2270903CFA0C}" sibTransId="{304B3C42-4C90-4CE1-B7FB-3FC5632F90D9}"/>
    <dgm:cxn modelId="{94B97C99-22DA-4239-B378-4DA6E3D12426}" srcId="{9D23D774-9815-43D5-9D50-5C24064C6D3A}" destId="{9FEF6549-58C5-4FC5-B08F-A8BF13239793}" srcOrd="2" destOrd="0" parTransId="{B0EACC7A-EA6B-41FC-8FA0-C9BC1145657A}" sibTransId="{0A77819B-23C3-4426-B9D1-DF266CD54F8B}"/>
    <dgm:cxn modelId="{B1C221AF-4E92-4488-B9A2-539CFA55E8B4}" srcId="{9D23D774-9815-43D5-9D50-5C24064C6D3A}" destId="{C8DE9975-04F0-418D-9113-A740F7DB9C21}" srcOrd="3" destOrd="0" parTransId="{51D9B4E4-2783-4A85-8B89-342E3411CA51}" sibTransId="{2BCCB3AF-9901-4707-8923-C6F472A79FDA}"/>
    <dgm:cxn modelId="{995393BA-0866-4142-B47A-A8A3DD20CF78}" srcId="{9D23D774-9815-43D5-9D50-5C24064C6D3A}" destId="{1F04A167-6777-48E4-B432-83F696A72B49}" srcOrd="1" destOrd="0" parTransId="{ABE4669F-2D3A-4761-A2B1-FFF15568E1B9}" sibTransId="{97C2B61B-8A05-4A36-814A-4492A629072D}"/>
    <dgm:cxn modelId="{DAD3D97F-FC35-412D-8C32-FDD496E2A298}" type="presOf" srcId="{1F04A167-6777-48E4-B432-83F696A72B49}" destId="{103703B5-CF9B-49E3-92D1-E534588CEFCB}" srcOrd="0" destOrd="0" presId="urn:microsoft.com/office/officeart/2005/8/layout/vList3"/>
    <dgm:cxn modelId="{6CB2E32C-4BC0-4408-81B6-F888FB22F804}" type="presParOf" srcId="{120EF984-0A06-4B40-8FCC-5427F530794E}" destId="{A3919678-3F4E-44AD-A2C2-CE7ABA4C18FD}" srcOrd="0" destOrd="0" presId="urn:microsoft.com/office/officeart/2005/8/layout/vList3"/>
    <dgm:cxn modelId="{BF5CA119-F78E-4482-9865-641F849E001B}" type="presParOf" srcId="{A3919678-3F4E-44AD-A2C2-CE7ABA4C18FD}" destId="{6E97817A-FDED-4090-84F7-A47538125E92}" srcOrd="0" destOrd="0" presId="urn:microsoft.com/office/officeart/2005/8/layout/vList3"/>
    <dgm:cxn modelId="{D791D6CB-FD5E-424F-9771-9FE89A4E5841}" type="presParOf" srcId="{A3919678-3F4E-44AD-A2C2-CE7ABA4C18FD}" destId="{28F1D72C-6627-4892-8F45-84A3C51423CF}" srcOrd="1" destOrd="0" presId="urn:microsoft.com/office/officeart/2005/8/layout/vList3"/>
    <dgm:cxn modelId="{00100A49-143D-4A8E-A844-B843A486FFCB}" type="presParOf" srcId="{120EF984-0A06-4B40-8FCC-5427F530794E}" destId="{1C26F5F9-AC8F-4E0F-B27C-9B75362F268A}" srcOrd="1" destOrd="0" presId="urn:microsoft.com/office/officeart/2005/8/layout/vList3"/>
    <dgm:cxn modelId="{102CC8AC-ED97-4B0F-8CB8-B7ED4D205D09}" type="presParOf" srcId="{120EF984-0A06-4B40-8FCC-5427F530794E}" destId="{72545FB2-B184-437C-96DD-C159F3D5FFC7}" srcOrd="2" destOrd="0" presId="urn:microsoft.com/office/officeart/2005/8/layout/vList3"/>
    <dgm:cxn modelId="{45A810EE-8312-48C2-9993-4E2EFE64A6E7}" type="presParOf" srcId="{72545FB2-B184-437C-96DD-C159F3D5FFC7}" destId="{15D5065F-CA0A-4A77-8794-55833B2DADEB}" srcOrd="0" destOrd="0" presId="urn:microsoft.com/office/officeart/2005/8/layout/vList3"/>
    <dgm:cxn modelId="{3B999703-B523-4F1B-99FB-2B99D255BD64}" type="presParOf" srcId="{72545FB2-B184-437C-96DD-C159F3D5FFC7}" destId="{103703B5-CF9B-49E3-92D1-E534588CEFCB}" srcOrd="1" destOrd="0" presId="urn:microsoft.com/office/officeart/2005/8/layout/vList3"/>
    <dgm:cxn modelId="{A0A4944D-FE49-4163-8C50-F33B674C2725}" type="presParOf" srcId="{120EF984-0A06-4B40-8FCC-5427F530794E}" destId="{B9DF5213-BBB2-4178-BEE0-860783561BBA}" srcOrd="3" destOrd="0" presId="urn:microsoft.com/office/officeart/2005/8/layout/vList3"/>
    <dgm:cxn modelId="{775DE927-1C28-480E-AEA3-6F94FE54BDF4}" type="presParOf" srcId="{120EF984-0A06-4B40-8FCC-5427F530794E}" destId="{C3DF9C81-B3CA-423C-B3E7-757D2B4CB446}" srcOrd="4" destOrd="0" presId="urn:microsoft.com/office/officeart/2005/8/layout/vList3"/>
    <dgm:cxn modelId="{7B93E8E8-11CB-4B14-A1B6-2A19681CA095}" type="presParOf" srcId="{C3DF9C81-B3CA-423C-B3E7-757D2B4CB446}" destId="{D8BF9EF2-71DB-4FC6-815A-13DF98AD9CA6}" srcOrd="0" destOrd="0" presId="urn:microsoft.com/office/officeart/2005/8/layout/vList3"/>
    <dgm:cxn modelId="{E4FBD108-266E-43A1-9490-F609C7BAAF9F}" type="presParOf" srcId="{C3DF9C81-B3CA-423C-B3E7-757D2B4CB446}" destId="{D433B128-F572-45D0-9D88-858B858DE813}" srcOrd="1" destOrd="0" presId="urn:microsoft.com/office/officeart/2005/8/layout/vList3"/>
    <dgm:cxn modelId="{1919EF2C-7ADA-4BDF-BB83-F89CDEB4E84D}" type="presParOf" srcId="{120EF984-0A06-4B40-8FCC-5427F530794E}" destId="{1F362A3A-1284-482D-AC8A-40811E748E0B}" srcOrd="5" destOrd="0" presId="urn:microsoft.com/office/officeart/2005/8/layout/vList3"/>
    <dgm:cxn modelId="{2B923000-8A27-47F1-A765-35DBFFF19FC6}" type="presParOf" srcId="{120EF984-0A06-4B40-8FCC-5427F530794E}" destId="{36960BDC-B55C-40D1-8DAD-669697F11957}" srcOrd="6" destOrd="0" presId="urn:microsoft.com/office/officeart/2005/8/layout/vList3"/>
    <dgm:cxn modelId="{3DFC59AC-F796-4BEA-973A-DB5582037AA2}" type="presParOf" srcId="{36960BDC-B55C-40D1-8DAD-669697F11957}" destId="{6605205E-FA44-4AFA-9398-8836D6DD3F14}" srcOrd="0" destOrd="0" presId="urn:microsoft.com/office/officeart/2005/8/layout/vList3"/>
    <dgm:cxn modelId="{5181586B-B412-41BB-A5EE-D3025977405C}" type="presParOf" srcId="{36960BDC-B55C-40D1-8DAD-669697F11957}" destId="{A53F552F-EF43-4BC3-8C92-1C746D3F8003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23D774-9815-43D5-9D50-5C24064C6D3A}" type="doc">
      <dgm:prSet loTypeId="urn:microsoft.com/office/officeart/2005/8/layout/vList3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906C22BF-DBDE-4CD1-B7D2-5226DFFDEF84}">
      <dgm:prSet/>
      <dgm:spPr/>
      <dgm:t>
        <a:bodyPr/>
        <a:lstStyle/>
        <a:p>
          <a:pPr rtl="0"/>
          <a:r>
            <a:rPr lang="en-AU" dirty="0"/>
            <a:t>Video session – </a:t>
          </a:r>
          <a:r>
            <a:rPr lang="en-AU" dirty="0" err="1"/>
            <a:t>Urogynecology</a:t>
          </a:r>
          <a:endParaRPr lang="en-AU" dirty="0"/>
        </a:p>
        <a:p>
          <a:pPr rtl="0"/>
          <a:r>
            <a:rPr lang="id-ID" b="1" dirty="0"/>
            <a:t>112</a:t>
          </a:r>
        </a:p>
      </dgm:t>
    </dgm:pt>
    <dgm:pt modelId="{BF1FCF84-7C18-4356-A136-2270903CFA0C}" type="parTrans" cxnId="{740A1C35-9ABB-4080-A254-C2CA4F1CD07C}">
      <dgm:prSet/>
      <dgm:spPr/>
      <dgm:t>
        <a:bodyPr/>
        <a:lstStyle/>
        <a:p>
          <a:endParaRPr lang="en-US"/>
        </a:p>
      </dgm:t>
    </dgm:pt>
    <dgm:pt modelId="{304B3C42-4C90-4CE1-B7FB-3FC5632F90D9}" type="sibTrans" cxnId="{740A1C35-9ABB-4080-A254-C2CA4F1CD07C}">
      <dgm:prSet/>
      <dgm:spPr/>
      <dgm:t>
        <a:bodyPr/>
        <a:lstStyle/>
        <a:p>
          <a:endParaRPr lang="en-US"/>
        </a:p>
      </dgm:t>
    </dgm:pt>
    <dgm:pt modelId="{1F04A167-6777-48E4-B432-83F696A72B49}">
      <dgm:prSet/>
      <dgm:spPr/>
      <dgm:t>
        <a:bodyPr/>
        <a:lstStyle/>
        <a:p>
          <a:pPr rtl="0"/>
          <a:r>
            <a:rPr lang="en-AU" dirty="0"/>
            <a:t>Scientific writing – INAJOG</a:t>
          </a:r>
        </a:p>
        <a:p>
          <a:pPr rtl="0"/>
          <a:r>
            <a:rPr lang="id-ID" b="1" dirty="0"/>
            <a:t>64</a:t>
          </a:r>
        </a:p>
      </dgm:t>
    </dgm:pt>
    <dgm:pt modelId="{ABE4669F-2D3A-4761-A2B1-FFF15568E1B9}" type="parTrans" cxnId="{995393BA-0866-4142-B47A-A8A3DD20CF78}">
      <dgm:prSet/>
      <dgm:spPr/>
      <dgm:t>
        <a:bodyPr/>
        <a:lstStyle/>
        <a:p>
          <a:endParaRPr lang="en-US"/>
        </a:p>
      </dgm:t>
    </dgm:pt>
    <dgm:pt modelId="{97C2B61B-8A05-4A36-814A-4492A629072D}" type="sibTrans" cxnId="{995393BA-0866-4142-B47A-A8A3DD20CF78}">
      <dgm:prSet/>
      <dgm:spPr/>
      <dgm:t>
        <a:bodyPr/>
        <a:lstStyle/>
        <a:p>
          <a:endParaRPr lang="en-US"/>
        </a:p>
      </dgm:t>
    </dgm:pt>
    <dgm:pt modelId="{9FEF6549-58C5-4FC5-B08F-A8BF13239793}">
      <dgm:prSet/>
      <dgm:spPr/>
      <dgm:t>
        <a:bodyPr/>
        <a:lstStyle/>
        <a:p>
          <a:pPr rtl="0"/>
          <a:r>
            <a:rPr lang="en-AU" dirty="0"/>
            <a:t>Electronic medical record - JICA and Keio University</a:t>
          </a:r>
          <a:r>
            <a:rPr lang="id-ID" dirty="0"/>
            <a:t> </a:t>
          </a:r>
        </a:p>
        <a:p>
          <a:pPr rtl="0"/>
          <a:r>
            <a:rPr lang="id-ID" b="1" dirty="0"/>
            <a:t>78</a:t>
          </a:r>
        </a:p>
      </dgm:t>
    </dgm:pt>
    <dgm:pt modelId="{B0EACC7A-EA6B-41FC-8FA0-C9BC1145657A}" type="parTrans" cxnId="{94B97C99-22DA-4239-B378-4DA6E3D12426}">
      <dgm:prSet/>
      <dgm:spPr/>
      <dgm:t>
        <a:bodyPr/>
        <a:lstStyle/>
        <a:p>
          <a:endParaRPr lang="en-US"/>
        </a:p>
      </dgm:t>
    </dgm:pt>
    <dgm:pt modelId="{0A77819B-23C3-4426-B9D1-DF266CD54F8B}" type="sibTrans" cxnId="{94B97C99-22DA-4239-B378-4DA6E3D12426}">
      <dgm:prSet/>
      <dgm:spPr/>
      <dgm:t>
        <a:bodyPr/>
        <a:lstStyle/>
        <a:p>
          <a:endParaRPr lang="en-US"/>
        </a:p>
      </dgm:t>
    </dgm:pt>
    <dgm:pt modelId="{41E475FB-A69F-48BF-8A18-2E41849FB239}">
      <dgm:prSet/>
      <dgm:spPr/>
      <dgm:t>
        <a:bodyPr/>
        <a:lstStyle/>
        <a:p>
          <a:pPr rtl="0"/>
          <a:r>
            <a:rPr lang="id-ID" b="0" dirty="0"/>
            <a:t>AVM – Obstetrics and Social</a:t>
          </a:r>
        </a:p>
        <a:p>
          <a:pPr rtl="0"/>
          <a:r>
            <a:rPr lang="id-ID" b="1" dirty="0"/>
            <a:t>150</a:t>
          </a:r>
        </a:p>
      </dgm:t>
    </dgm:pt>
    <dgm:pt modelId="{272836E0-E995-40AF-96FD-74078E92D3B7}" type="parTrans" cxnId="{43E58113-60E2-488E-80FC-15DE2BF20AE5}">
      <dgm:prSet/>
      <dgm:spPr/>
      <dgm:t>
        <a:bodyPr/>
        <a:lstStyle/>
        <a:p>
          <a:endParaRPr lang="en-US"/>
        </a:p>
      </dgm:t>
    </dgm:pt>
    <dgm:pt modelId="{B74006F5-B9E3-4A54-AF9B-59DC745EBC2E}" type="sibTrans" cxnId="{43E58113-60E2-488E-80FC-15DE2BF20AE5}">
      <dgm:prSet/>
      <dgm:spPr/>
      <dgm:t>
        <a:bodyPr/>
        <a:lstStyle/>
        <a:p>
          <a:endParaRPr lang="en-US"/>
        </a:p>
      </dgm:t>
    </dgm:pt>
    <dgm:pt modelId="{6F9223D3-A985-43F8-A35E-77A53894C41C}" type="pres">
      <dgm:prSet presAssocID="{9D23D774-9815-43D5-9D50-5C24064C6D3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4AAADA7C-F452-4607-AC43-FE98137D47CA}" type="pres">
      <dgm:prSet presAssocID="{906C22BF-DBDE-4CD1-B7D2-5226DFFDEF84}" presName="composite" presStyleCnt="0"/>
      <dgm:spPr/>
    </dgm:pt>
    <dgm:pt modelId="{B8C4127F-EF33-4FDE-A0CA-89F10A0A5564}" type="pres">
      <dgm:prSet presAssocID="{906C22BF-DBDE-4CD1-B7D2-5226DFFDEF84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en-AU"/>
        </a:p>
      </dgm:t>
    </dgm:pt>
    <dgm:pt modelId="{55EFEFF8-5F86-410A-B687-FD6A0BCAD15F}" type="pres">
      <dgm:prSet presAssocID="{906C22BF-DBDE-4CD1-B7D2-5226DFFDEF8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0540645-8E5B-4B7F-BB4A-4F986C27688C}" type="pres">
      <dgm:prSet presAssocID="{304B3C42-4C90-4CE1-B7FB-3FC5632F90D9}" presName="spacing" presStyleCnt="0"/>
      <dgm:spPr/>
    </dgm:pt>
    <dgm:pt modelId="{F8B31FE4-9BD7-4D69-A7D7-E6FD0C15D8F4}" type="pres">
      <dgm:prSet presAssocID="{1F04A167-6777-48E4-B432-83F696A72B49}" presName="composite" presStyleCnt="0"/>
      <dgm:spPr/>
    </dgm:pt>
    <dgm:pt modelId="{2B5B6BD0-C1EE-4FE3-AD62-792691EF5179}" type="pres">
      <dgm:prSet presAssocID="{1F04A167-6777-48E4-B432-83F696A72B49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en-AU"/>
        </a:p>
      </dgm:t>
    </dgm:pt>
    <dgm:pt modelId="{EA7BAAC2-FAE4-444A-B795-FE6C70DC6581}" type="pres">
      <dgm:prSet presAssocID="{1F04A167-6777-48E4-B432-83F696A72B4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082A3D5-BA14-4573-95A1-F3131AA25D02}" type="pres">
      <dgm:prSet presAssocID="{97C2B61B-8A05-4A36-814A-4492A629072D}" presName="spacing" presStyleCnt="0"/>
      <dgm:spPr/>
    </dgm:pt>
    <dgm:pt modelId="{54A3D456-CEA1-484B-81A5-84F2BAD3C785}" type="pres">
      <dgm:prSet presAssocID="{9FEF6549-58C5-4FC5-B08F-A8BF13239793}" presName="composite" presStyleCnt="0"/>
      <dgm:spPr/>
    </dgm:pt>
    <dgm:pt modelId="{1B3D2630-9BE2-4AF1-8F52-DDD1849494B6}" type="pres">
      <dgm:prSet presAssocID="{9FEF6549-58C5-4FC5-B08F-A8BF13239793}" presName="imgShp" presStyleLbl="fgImgPlace1" presStyleIdx="2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en-AU"/>
        </a:p>
      </dgm:t>
    </dgm:pt>
    <dgm:pt modelId="{A2446821-27AD-4326-8B1E-F18C291D7730}" type="pres">
      <dgm:prSet presAssocID="{9FEF6549-58C5-4FC5-B08F-A8BF13239793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8F086A59-1632-493F-B42A-9A8C88CD733A}" type="pres">
      <dgm:prSet presAssocID="{0A77819B-23C3-4426-B9D1-DF266CD54F8B}" presName="spacing" presStyleCnt="0"/>
      <dgm:spPr/>
    </dgm:pt>
    <dgm:pt modelId="{9BE0D47A-5A4F-4AAD-95B9-A4D789F84714}" type="pres">
      <dgm:prSet presAssocID="{41E475FB-A69F-48BF-8A18-2E41849FB239}" presName="composite" presStyleCnt="0"/>
      <dgm:spPr/>
    </dgm:pt>
    <dgm:pt modelId="{E980A4F2-4A1F-4DA6-9BDB-BB8D19C723CA}" type="pres">
      <dgm:prSet presAssocID="{41E475FB-A69F-48BF-8A18-2E41849FB239}" presName="imgShp" presStyleLbl="fgImgPlace1" presStyleIdx="3" presStyleCnt="4"/>
      <dgm:spPr/>
    </dgm:pt>
    <dgm:pt modelId="{D0C16B5C-9BB8-415A-AA16-D6F2B27F2F9B}" type="pres">
      <dgm:prSet presAssocID="{41E475FB-A69F-48BF-8A18-2E41849FB239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43E58113-60E2-488E-80FC-15DE2BF20AE5}" srcId="{9D23D774-9815-43D5-9D50-5C24064C6D3A}" destId="{41E475FB-A69F-48BF-8A18-2E41849FB239}" srcOrd="3" destOrd="0" parTransId="{272836E0-E995-40AF-96FD-74078E92D3B7}" sibTransId="{B74006F5-B9E3-4A54-AF9B-59DC745EBC2E}"/>
    <dgm:cxn modelId="{740A1C35-9ABB-4080-A254-C2CA4F1CD07C}" srcId="{9D23D774-9815-43D5-9D50-5C24064C6D3A}" destId="{906C22BF-DBDE-4CD1-B7D2-5226DFFDEF84}" srcOrd="0" destOrd="0" parTransId="{BF1FCF84-7C18-4356-A136-2270903CFA0C}" sibTransId="{304B3C42-4C90-4CE1-B7FB-3FC5632F90D9}"/>
    <dgm:cxn modelId="{94B97C99-22DA-4239-B378-4DA6E3D12426}" srcId="{9D23D774-9815-43D5-9D50-5C24064C6D3A}" destId="{9FEF6549-58C5-4FC5-B08F-A8BF13239793}" srcOrd="2" destOrd="0" parTransId="{B0EACC7A-EA6B-41FC-8FA0-C9BC1145657A}" sibTransId="{0A77819B-23C3-4426-B9D1-DF266CD54F8B}"/>
    <dgm:cxn modelId="{995393BA-0866-4142-B47A-A8A3DD20CF78}" srcId="{9D23D774-9815-43D5-9D50-5C24064C6D3A}" destId="{1F04A167-6777-48E4-B432-83F696A72B49}" srcOrd="1" destOrd="0" parTransId="{ABE4669F-2D3A-4761-A2B1-FFF15568E1B9}" sibTransId="{97C2B61B-8A05-4A36-814A-4492A629072D}"/>
    <dgm:cxn modelId="{0FBF6063-D4F5-490D-8013-2623200C4A73}" type="presOf" srcId="{906C22BF-DBDE-4CD1-B7D2-5226DFFDEF84}" destId="{55EFEFF8-5F86-410A-B687-FD6A0BCAD15F}" srcOrd="0" destOrd="0" presId="urn:microsoft.com/office/officeart/2005/8/layout/vList3"/>
    <dgm:cxn modelId="{51EB0690-691A-449F-A43D-B94831391937}" type="presOf" srcId="{41E475FB-A69F-48BF-8A18-2E41849FB239}" destId="{D0C16B5C-9BB8-415A-AA16-D6F2B27F2F9B}" srcOrd="0" destOrd="0" presId="urn:microsoft.com/office/officeart/2005/8/layout/vList3"/>
    <dgm:cxn modelId="{2686372C-5AC5-4F78-82C8-976D777FA059}" type="presOf" srcId="{9FEF6549-58C5-4FC5-B08F-A8BF13239793}" destId="{A2446821-27AD-4326-8B1E-F18C291D7730}" srcOrd="0" destOrd="0" presId="urn:microsoft.com/office/officeart/2005/8/layout/vList3"/>
    <dgm:cxn modelId="{5E7DC450-3CB8-4FC1-884D-55B5923370E2}" type="presOf" srcId="{9D23D774-9815-43D5-9D50-5C24064C6D3A}" destId="{6F9223D3-A985-43F8-A35E-77A53894C41C}" srcOrd="0" destOrd="0" presId="urn:microsoft.com/office/officeart/2005/8/layout/vList3"/>
    <dgm:cxn modelId="{0C126533-9D84-4020-AFEE-3A0A8F768349}" type="presOf" srcId="{1F04A167-6777-48E4-B432-83F696A72B49}" destId="{EA7BAAC2-FAE4-444A-B795-FE6C70DC6581}" srcOrd="0" destOrd="0" presId="urn:microsoft.com/office/officeart/2005/8/layout/vList3"/>
    <dgm:cxn modelId="{5AEADB4C-AA29-4DA6-8E7F-91C0BB458762}" type="presParOf" srcId="{6F9223D3-A985-43F8-A35E-77A53894C41C}" destId="{4AAADA7C-F452-4607-AC43-FE98137D47CA}" srcOrd="0" destOrd="0" presId="urn:microsoft.com/office/officeart/2005/8/layout/vList3"/>
    <dgm:cxn modelId="{7887EC9B-BA73-4DE3-A111-E1CD71F4CFDA}" type="presParOf" srcId="{4AAADA7C-F452-4607-AC43-FE98137D47CA}" destId="{B8C4127F-EF33-4FDE-A0CA-89F10A0A5564}" srcOrd="0" destOrd="0" presId="urn:microsoft.com/office/officeart/2005/8/layout/vList3"/>
    <dgm:cxn modelId="{485BB51F-0877-4B54-9AD3-6CB7B893D8AE}" type="presParOf" srcId="{4AAADA7C-F452-4607-AC43-FE98137D47CA}" destId="{55EFEFF8-5F86-410A-B687-FD6A0BCAD15F}" srcOrd="1" destOrd="0" presId="urn:microsoft.com/office/officeart/2005/8/layout/vList3"/>
    <dgm:cxn modelId="{72063B7B-FA73-4B05-930C-BDAE9863B3FA}" type="presParOf" srcId="{6F9223D3-A985-43F8-A35E-77A53894C41C}" destId="{10540645-8E5B-4B7F-BB4A-4F986C27688C}" srcOrd="1" destOrd="0" presId="urn:microsoft.com/office/officeart/2005/8/layout/vList3"/>
    <dgm:cxn modelId="{84E66DCE-55F9-4FE5-B74D-478785FF1DE0}" type="presParOf" srcId="{6F9223D3-A985-43F8-A35E-77A53894C41C}" destId="{F8B31FE4-9BD7-4D69-A7D7-E6FD0C15D8F4}" srcOrd="2" destOrd="0" presId="urn:microsoft.com/office/officeart/2005/8/layout/vList3"/>
    <dgm:cxn modelId="{D92DD06D-C746-45F4-9A31-FEACCBE9DA87}" type="presParOf" srcId="{F8B31FE4-9BD7-4D69-A7D7-E6FD0C15D8F4}" destId="{2B5B6BD0-C1EE-4FE3-AD62-792691EF5179}" srcOrd="0" destOrd="0" presId="urn:microsoft.com/office/officeart/2005/8/layout/vList3"/>
    <dgm:cxn modelId="{021FA598-2E30-4FC5-B06F-AFC3765FBEA0}" type="presParOf" srcId="{F8B31FE4-9BD7-4D69-A7D7-E6FD0C15D8F4}" destId="{EA7BAAC2-FAE4-444A-B795-FE6C70DC6581}" srcOrd="1" destOrd="0" presId="urn:microsoft.com/office/officeart/2005/8/layout/vList3"/>
    <dgm:cxn modelId="{919EFDE6-1D50-42ED-A99F-5A65013796CF}" type="presParOf" srcId="{6F9223D3-A985-43F8-A35E-77A53894C41C}" destId="{9082A3D5-BA14-4573-95A1-F3131AA25D02}" srcOrd="3" destOrd="0" presId="urn:microsoft.com/office/officeart/2005/8/layout/vList3"/>
    <dgm:cxn modelId="{AA93A76E-B63C-4587-8F54-3078DE291DF1}" type="presParOf" srcId="{6F9223D3-A985-43F8-A35E-77A53894C41C}" destId="{54A3D456-CEA1-484B-81A5-84F2BAD3C785}" srcOrd="4" destOrd="0" presId="urn:microsoft.com/office/officeart/2005/8/layout/vList3"/>
    <dgm:cxn modelId="{BE23FFF4-015A-4ECB-9088-4AAB4FA689AE}" type="presParOf" srcId="{54A3D456-CEA1-484B-81A5-84F2BAD3C785}" destId="{1B3D2630-9BE2-4AF1-8F52-DDD1849494B6}" srcOrd="0" destOrd="0" presId="urn:microsoft.com/office/officeart/2005/8/layout/vList3"/>
    <dgm:cxn modelId="{CBDC773B-06B3-4909-B74C-3AF2DBFA000D}" type="presParOf" srcId="{54A3D456-CEA1-484B-81A5-84F2BAD3C785}" destId="{A2446821-27AD-4326-8B1E-F18C291D7730}" srcOrd="1" destOrd="0" presId="urn:microsoft.com/office/officeart/2005/8/layout/vList3"/>
    <dgm:cxn modelId="{352F0CC8-F77A-4916-A003-E84291016B1B}" type="presParOf" srcId="{6F9223D3-A985-43F8-A35E-77A53894C41C}" destId="{8F086A59-1632-493F-B42A-9A8C88CD733A}" srcOrd="5" destOrd="0" presId="urn:microsoft.com/office/officeart/2005/8/layout/vList3"/>
    <dgm:cxn modelId="{4DA0C343-D2CF-496B-9217-63B51A0F53AC}" type="presParOf" srcId="{6F9223D3-A985-43F8-A35E-77A53894C41C}" destId="{9BE0D47A-5A4F-4AAD-95B9-A4D789F84714}" srcOrd="6" destOrd="0" presId="urn:microsoft.com/office/officeart/2005/8/layout/vList3"/>
    <dgm:cxn modelId="{D4D319EA-0EC4-4515-9C38-4F4A726BDEA3}" type="presParOf" srcId="{9BE0D47A-5A4F-4AAD-95B9-A4D789F84714}" destId="{E980A4F2-4A1F-4DA6-9BDB-BB8D19C723CA}" srcOrd="0" destOrd="0" presId="urn:microsoft.com/office/officeart/2005/8/layout/vList3"/>
    <dgm:cxn modelId="{EEF49854-F6A1-41B4-B17B-E5E4FB24B999}" type="presParOf" srcId="{9BE0D47A-5A4F-4AAD-95B9-A4D789F84714}" destId="{D0C16B5C-9BB8-415A-AA16-D6F2B27F2F9B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92021-EAEA-4B7F-B2E4-82A6B9C2F23F}">
      <dsp:nvSpPr>
        <dsp:cNvPr id="0" name=""/>
        <dsp:cNvSpPr/>
      </dsp:nvSpPr>
      <dsp:spPr>
        <a:xfrm>
          <a:off x="6105" y="1617974"/>
          <a:ext cx="4843333" cy="290599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5700" kern="1200" dirty="0">
              <a:solidFill>
                <a:schemeClr val="tx1"/>
              </a:solidFill>
            </a:rPr>
            <a:t>Spesialis </a:t>
          </a:r>
        </a:p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>
              <a:solidFill>
                <a:schemeClr val="tx1"/>
              </a:solidFill>
            </a:rPr>
            <a:t>1593</a:t>
          </a:r>
          <a:endParaRPr lang="id-ID" sz="5700" kern="1200" dirty="0">
            <a:solidFill>
              <a:schemeClr val="tx1"/>
            </a:solidFill>
          </a:endParaRPr>
        </a:p>
      </dsp:txBody>
      <dsp:txXfrm>
        <a:off x="6105" y="1617974"/>
        <a:ext cx="4843333" cy="2905999"/>
      </dsp:txXfrm>
    </dsp:sp>
    <dsp:sp modelId="{C33560FC-0A95-4BD5-A27A-6D6D0EBD701C}">
      <dsp:nvSpPr>
        <dsp:cNvPr id="0" name=""/>
        <dsp:cNvSpPr/>
      </dsp:nvSpPr>
      <dsp:spPr>
        <a:xfrm>
          <a:off x="5333771" y="1617974"/>
          <a:ext cx="4843333" cy="290599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700" kern="1200" dirty="0">
              <a:solidFill>
                <a:schemeClr val="tx1"/>
              </a:solidFill>
            </a:rPr>
            <a:t> </a:t>
          </a:r>
          <a:r>
            <a:rPr lang="id-ID" sz="5700" kern="1200" dirty="0">
              <a:solidFill>
                <a:schemeClr val="tx1"/>
              </a:solidFill>
            </a:rPr>
            <a:t>Dokter Umum </a:t>
          </a:r>
        </a:p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>
              <a:solidFill>
                <a:schemeClr val="tx1"/>
              </a:solidFill>
            </a:rPr>
            <a:t>563</a:t>
          </a:r>
          <a:endParaRPr lang="id-ID" sz="5700" kern="1200" dirty="0">
            <a:solidFill>
              <a:schemeClr val="tx1"/>
            </a:solidFill>
          </a:endParaRPr>
        </a:p>
      </dsp:txBody>
      <dsp:txXfrm>
        <a:off x="5333771" y="1617974"/>
        <a:ext cx="4843333" cy="2905999"/>
      </dsp:txXfrm>
    </dsp:sp>
    <dsp:sp modelId="{087C302C-7F7E-463D-84F2-B9D16871EEE1}">
      <dsp:nvSpPr>
        <dsp:cNvPr id="0" name=""/>
        <dsp:cNvSpPr/>
      </dsp:nvSpPr>
      <dsp:spPr>
        <a:xfrm>
          <a:off x="10661438" y="1617974"/>
          <a:ext cx="4843333" cy="290599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5700" kern="1200" dirty="0">
              <a:solidFill>
                <a:schemeClr val="tx1"/>
              </a:solidFill>
            </a:rPr>
            <a:t>Mahasiswa </a:t>
          </a:r>
        </a:p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700" kern="1200" dirty="0">
              <a:solidFill>
                <a:schemeClr val="tx1"/>
              </a:solidFill>
            </a:rPr>
            <a:t>104</a:t>
          </a:r>
          <a:endParaRPr lang="id-ID" sz="5700" kern="1200" dirty="0">
            <a:solidFill>
              <a:schemeClr val="tx1"/>
            </a:solidFill>
          </a:endParaRPr>
        </a:p>
      </dsp:txBody>
      <dsp:txXfrm>
        <a:off x="10661438" y="1617974"/>
        <a:ext cx="4843333" cy="2905999"/>
      </dsp:txXfrm>
    </dsp:sp>
    <dsp:sp modelId="{EF5ADEFA-7414-4008-A905-C5D753460E2D}">
      <dsp:nvSpPr>
        <dsp:cNvPr id="0" name=""/>
        <dsp:cNvSpPr/>
      </dsp:nvSpPr>
      <dsp:spPr>
        <a:xfrm>
          <a:off x="15989104" y="1617974"/>
          <a:ext cx="4843333" cy="290599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5700" kern="1200" dirty="0">
              <a:solidFill>
                <a:schemeClr val="tx1"/>
              </a:solidFill>
            </a:rPr>
            <a:t>Bidan/Perawat </a:t>
          </a:r>
        </a:p>
        <a:p>
          <a:pPr lvl="0" algn="ctr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5700" kern="1200" dirty="0">
              <a:solidFill>
                <a:schemeClr val="tx1"/>
              </a:solidFill>
            </a:rPr>
            <a:t>9</a:t>
          </a:r>
        </a:p>
      </dsp:txBody>
      <dsp:txXfrm>
        <a:off x="15989104" y="1617974"/>
        <a:ext cx="4843333" cy="2905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1D72C-6627-4892-8F45-84A3C51423CF}">
      <dsp:nvSpPr>
        <dsp:cNvPr id="0" name=""/>
        <dsp:cNvSpPr/>
      </dsp:nvSpPr>
      <dsp:spPr>
        <a:xfrm rot="10800000">
          <a:off x="3600526" y="0"/>
          <a:ext cx="12563079" cy="150184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2273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/>
            <a:t>Covid-19 in Pregnancy: What has the world learned so far - Maternal </a:t>
          </a:r>
          <a:r>
            <a:rPr lang="en-AU" sz="2700" kern="1200" dirty="0" err="1"/>
            <a:t>Fetal</a:t>
          </a:r>
          <a:r>
            <a:rPr lang="en-AU" sz="2700" kern="1200" dirty="0"/>
            <a:t> Medicine</a:t>
          </a:r>
        </a:p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/>
            <a:t>321</a:t>
          </a:r>
          <a:endParaRPr lang="id-ID" sz="2700" b="1" kern="1200" dirty="0"/>
        </a:p>
      </dsp:txBody>
      <dsp:txXfrm rot="10800000">
        <a:off x="3975987" y="0"/>
        <a:ext cx="12187618" cy="1501846"/>
      </dsp:txXfrm>
    </dsp:sp>
    <dsp:sp modelId="{6E97817A-FDED-4090-84F7-A47538125E92}">
      <dsp:nvSpPr>
        <dsp:cNvPr id="0" name=""/>
        <dsp:cNvSpPr/>
      </dsp:nvSpPr>
      <dsp:spPr>
        <a:xfrm>
          <a:off x="2788923" y="2907"/>
          <a:ext cx="1501846" cy="150184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03703B5-CF9B-49E3-92D1-E534588CEFCB}">
      <dsp:nvSpPr>
        <dsp:cNvPr id="0" name=""/>
        <dsp:cNvSpPr/>
      </dsp:nvSpPr>
      <dsp:spPr>
        <a:xfrm rot="10800000">
          <a:off x="3539846" y="1938733"/>
          <a:ext cx="12563079" cy="150184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29355"/>
                <a:satOff val="-20903"/>
                <a:lumOff val="248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355"/>
                <a:satOff val="-20903"/>
                <a:lumOff val="248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355"/>
                <a:satOff val="-20903"/>
                <a:lumOff val="248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2273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/>
            <a:t>Current management on endometriosis - Reproductive Endocrinology</a:t>
          </a:r>
        </a:p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700" b="1" kern="1200" dirty="0"/>
            <a:t>342</a:t>
          </a:r>
        </a:p>
      </dsp:txBody>
      <dsp:txXfrm rot="10800000">
        <a:off x="3915307" y="1938733"/>
        <a:ext cx="12187618" cy="1501846"/>
      </dsp:txXfrm>
    </dsp:sp>
    <dsp:sp modelId="{15D5065F-CA0A-4A77-8794-55833B2DADEB}">
      <dsp:nvSpPr>
        <dsp:cNvPr id="0" name=""/>
        <dsp:cNvSpPr/>
      </dsp:nvSpPr>
      <dsp:spPr>
        <a:xfrm>
          <a:off x="2788923" y="1938733"/>
          <a:ext cx="1501846" cy="150184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433B128-F572-45D0-9D88-858B858DE813}">
      <dsp:nvSpPr>
        <dsp:cNvPr id="0" name=""/>
        <dsp:cNvSpPr/>
      </dsp:nvSpPr>
      <dsp:spPr>
        <a:xfrm rot="10800000">
          <a:off x="3539846" y="3874559"/>
          <a:ext cx="12563079" cy="150184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58711"/>
                <a:satOff val="-41806"/>
                <a:lumOff val="497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8711"/>
                <a:satOff val="-41806"/>
                <a:lumOff val="497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8711"/>
                <a:satOff val="-41806"/>
                <a:lumOff val="497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2273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/>
            <a:t>Management of infertility - Reproductive Endocrinology</a:t>
          </a:r>
        </a:p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700" b="1" kern="1200" dirty="0"/>
            <a:t>460</a:t>
          </a:r>
        </a:p>
      </dsp:txBody>
      <dsp:txXfrm rot="10800000">
        <a:off x="3915307" y="3874559"/>
        <a:ext cx="12187618" cy="1501846"/>
      </dsp:txXfrm>
    </dsp:sp>
    <dsp:sp modelId="{D8BF9EF2-71DB-4FC6-815A-13DF98AD9CA6}">
      <dsp:nvSpPr>
        <dsp:cNvPr id="0" name=""/>
        <dsp:cNvSpPr/>
      </dsp:nvSpPr>
      <dsp:spPr>
        <a:xfrm>
          <a:off x="2788923" y="3874559"/>
          <a:ext cx="1501846" cy="150184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53F552F-EF43-4BC3-8C92-1C746D3F8003}">
      <dsp:nvSpPr>
        <dsp:cNvPr id="0" name=""/>
        <dsp:cNvSpPr/>
      </dsp:nvSpPr>
      <dsp:spPr>
        <a:xfrm rot="10800000">
          <a:off x="3539846" y="5810385"/>
          <a:ext cx="12563079" cy="150184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29355"/>
                <a:satOff val="-20903"/>
                <a:lumOff val="248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355"/>
                <a:satOff val="-20903"/>
                <a:lumOff val="248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355"/>
                <a:satOff val="-20903"/>
                <a:lumOff val="248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2273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700" kern="1200" dirty="0"/>
            <a:t>Cervical pre-cancer management - Oncology </a:t>
          </a:r>
          <a:r>
            <a:rPr lang="en-AU" sz="2700" kern="1200" dirty="0" err="1"/>
            <a:t>Gynecology</a:t>
          </a:r>
          <a:endParaRPr lang="en-AU" sz="2700" kern="1200" dirty="0"/>
        </a:p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700" b="1" kern="1200" dirty="0"/>
            <a:t>214</a:t>
          </a:r>
        </a:p>
      </dsp:txBody>
      <dsp:txXfrm rot="10800000">
        <a:off x="3915307" y="5810385"/>
        <a:ext cx="12187618" cy="1501846"/>
      </dsp:txXfrm>
    </dsp:sp>
    <dsp:sp modelId="{6605205E-FA44-4AFA-9398-8836D6DD3F14}">
      <dsp:nvSpPr>
        <dsp:cNvPr id="0" name=""/>
        <dsp:cNvSpPr/>
      </dsp:nvSpPr>
      <dsp:spPr>
        <a:xfrm>
          <a:off x="2788923" y="5810385"/>
          <a:ext cx="1501846" cy="150184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FEFF8-5F86-410A-B687-FD6A0BCAD15F}">
      <dsp:nvSpPr>
        <dsp:cNvPr id="0" name=""/>
        <dsp:cNvSpPr/>
      </dsp:nvSpPr>
      <dsp:spPr>
        <a:xfrm rot="10800000">
          <a:off x="3367111" y="4687"/>
          <a:ext cx="11851745" cy="152759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625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700" kern="1200" dirty="0"/>
            <a:t>Video session – </a:t>
          </a:r>
          <a:r>
            <a:rPr lang="en-AU" sz="3700" kern="1200" dirty="0" err="1"/>
            <a:t>Urogynecology</a:t>
          </a:r>
          <a:endParaRPr lang="en-AU" sz="3700" kern="1200" dirty="0"/>
        </a:p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700" b="1" kern="1200" dirty="0"/>
            <a:t>112</a:t>
          </a:r>
        </a:p>
      </dsp:txBody>
      <dsp:txXfrm rot="10800000">
        <a:off x="3749008" y="4687"/>
        <a:ext cx="11469848" cy="1527590"/>
      </dsp:txXfrm>
    </dsp:sp>
    <dsp:sp modelId="{B8C4127F-EF33-4FDE-A0CA-89F10A0A5564}">
      <dsp:nvSpPr>
        <dsp:cNvPr id="0" name=""/>
        <dsp:cNvSpPr/>
      </dsp:nvSpPr>
      <dsp:spPr>
        <a:xfrm>
          <a:off x="2603316" y="4687"/>
          <a:ext cx="1527590" cy="152759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BAAC2-FAE4-444A-B795-FE6C70DC6581}">
      <dsp:nvSpPr>
        <dsp:cNvPr id="0" name=""/>
        <dsp:cNvSpPr/>
      </dsp:nvSpPr>
      <dsp:spPr>
        <a:xfrm rot="10800000">
          <a:off x="3367111" y="1988274"/>
          <a:ext cx="11851745" cy="152759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625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700" kern="1200" dirty="0"/>
            <a:t>Scientific writing – INAJOG</a:t>
          </a:r>
        </a:p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700" b="1" kern="1200" dirty="0"/>
            <a:t>64</a:t>
          </a:r>
        </a:p>
      </dsp:txBody>
      <dsp:txXfrm rot="10800000">
        <a:off x="3749008" y="1988274"/>
        <a:ext cx="11469848" cy="1527590"/>
      </dsp:txXfrm>
    </dsp:sp>
    <dsp:sp modelId="{2B5B6BD0-C1EE-4FE3-AD62-792691EF5179}">
      <dsp:nvSpPr>
        <dsp:cNvPr id="0" name=""/>
        <dsp:cNvSpPr/>
      </dsp:nvSpPr>
      <dsp:spPr>
        <a:xfrm>
          <a:off x="2603316" y="1988274"/>
          <a:ext cx="1527590" cy="152759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46821-27AD-4326-8B1E-F18C291D7730}">
      <dsp:nvSpPr>
        <dsp:cNvPr id="0" name=""/>
        <dsp:cNvSpPr/>
      </dsp:nvSpPr>
      <dsp:spPr>
        <a:xfrm rot="10800000">
          <a:off x="3367111" y="3971862"/>
          <a:ext cx="11851745" cy="152759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625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700" kern="1200" dirty="0"/>
            <a:t>Electronic medical record - JICA and Keio University</a:t>
          </a:r>
          <a:r>
            <a:rPr lang="id-ID" sz="3700" kern="1200" dirty="0"/>
            <a:t> </a:t>
          </a:r>
        </a:p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700" b="1" kern="1200" dirty="0"/>
            <a:t>78</a:t>
          </a:r>
        </a:p>
      </dsp:txBody>
      <dsp:txXfrm rot="10800000">
        <a:off x="3749008" y="3971862"/>
        <a:ext cx="11469848" cy="1527590"/>
      </dsp:txXfrm>
    </dsp:sp>
    <dsp:sp modelId="{1B3D2630-9BE2-4AF1-8F52-DDD1849494B6}">
      <dsp:nvSpPr>
        <dsp:cNvPr id="0" name=""/>
        <dsp:cNvSpPr/>
      </dsp:nvSpPr>
      <dsp:spPr>
        <a:xfrm>
          <a:off x="2603316" y="3971862"/>
          <a:ext cx="1527590" cy="152759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16B5C-9BB8-415A-AA16-D6F2B27F2F9B}">
      <dsp:nvSpPr>
        <dsp:cNvPr id="0" name=""/>
        <dsp:cNvSpPr/>
      </dsp:nvSpPr>
      <dsp:spPr>
        <a:xfrm rot="10800000">
          <a:off x="3367111" y="5955449"/>
          <a:ext cx="11851745" cy="152759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625" tIns="140970" rIns="263144" bIns="14097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700" b="0" kern="1200" dirty="0"/>
            <a:t>AVM – Obstetrics and Social</a:t>
          </a:r>
        </a:p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700" b="1" kern="1200" dirty="0"/>
            <a:t>150</a:t>
          </a:r>
        </a:p>
      </dsp:txBody>
      <dsp:txXfrm rot="10800000">
        <a:off x="3749008" y="5955449"/>
        <a:ext cx="11469848" cy="1527590"/>
      </dsp:txXfrm>
    </dsp:sp>
    <dsp:sp modelId="{E980A4F2-4A1F-4DA6-9BDB-BB8D19C723CA}">
      <dsp:nvSpPr>
        <dsp:cNvPr id="0" name=""/>
        <dsp:cNvSpPr/>
      </dsp:nvSpPr>
      <dsp:spPr>
        <a:xfrm>
          <a:off x="2603316" y="5955449"/>
          <a:ext cx="1527590" cy="1527590"/>
        </a:xfrm>
        <a:prstGeom prst="ellipse">
          <a:avLst/>
        </a:prstGeom>
        <a:solidFill>
          <a:schemeClr val="accent1">
            <a:tint val="50000"/>
            <a:alpha val="90000"/>
            <a:hueOff val="7355"/>
            <a:satOff val="-1987"/>
            <a:lumOff val="1389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975C0-D302-4B79-840E-6DF16386FB4D}" type="datetimeFigureOut">
              <a:rPr lang="id-ID" smtClean="0"/>
              <a:t>22/02/2021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4EC55-994C-4A4E-B0C2-79D7388C813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6034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A4228-9492-4921-B5D7-431014BA075D}" type="datetimeFigureOut">
              <a:rPr lang="id-ID" smtClean="0"/>
              <a:t>22/02/2021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1143000"/>
            <a:ext cx="6378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15FE0-5D73-4189-8322-39FF761373F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780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1pPr>
    <a:lvl2pPr marL="868162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2pPr>
    <a:lvl3pPr marL="1736322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3pPr>
    <a:lvl4pPr marL="2604483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4pPr>
    <a:lvl5pPr marL="3472643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5pPr>
    <a:lvl6pPr marL="4340805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6pPr>
    <a:lvl7pPr marL="5208965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7pPr>
    <a:lvl8pPr marL="6077128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8pPr>
    <a:lvl9pPr marL="6945288" algn="l" defTabSz="1736322" rtl="0" eaLnBrk="1" latinLnBrk="0" hangingPunct="1">
      <a:defRPr sz="227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3573945"/>
            <a:ext cx="18286810" cy="410700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txBody>
          <a:bodyPr anchor="ctr"/>
          <a:lstStyle>
            <a:lvl1pPr algn="ctr">
              <a:defRPr sz="10321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839330"/>
            <a:ext cx="18286810" cy="2848141"/>
          </a:xfrm>
        </p:spPr>
        <p:txBody>
          <a:bodyPr/>
          <a:lstStyle>
            <a:lvl1pPr marL="0" indent="0" algn="ctr">
              <a:buNone/>
              <a:defRPr sz="4128"/>
            </a:lvl1pPr>
            <a:lvl2pPr marL="786430" indent="0" algn="ctr">
              <a:buNone/>
              <a:defRPr sz="3440"/>
            </a:lvl2pPr>
            <a:lvl3pPr marL="1572859" indent="0" algn="ctr">
              <a:buNone/>
              <a:defRPr sz="3096"/>
            </a:lvl3pPr>
            <a:lvl4pPr marL="2359289" indent="0" algn="ctr">
              <a:buNone/>
              <a:defRPr sz="2752"/>
            </a:lvl4pPr>
            <a:lvl5pPr marL="3145719" indent="0" algn="ctr">
              <a:buNone/>
              <a:defRPr sz="2752"/>
            </a:lvl5pPr>
            <a:lvl6pPr marL="3932149" indent="0" algn="ctr">
              <a:buNone/>
              <a:defRPr sz="2752"/>
            </a:lvl6pPr>
            <a:lvl7pPr marL="4718578" indent="0" algn="ctr">
              <a:buNone/>
              <a:defRPr sz="2752"/>
            </a:lvl7pPr>
            <a:lvl8pPr marL="5505008" indent="0" algn="ctr">
              <a:buNone/>
              <a:defRPr sz="2752"/>
            </a:lvl8pPr>
            <a:lvl9pPr marL="6291438" indent="0" algn="ctr">
              <a:buNone/>
              <a:defRPr sz="2752"/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96248" y="-1027638"/>
            <a:ext cx="4244204" cy="3086375"/>
            <a:chOff x="-48127" y="-597417"/>
            <a:chExt cx="2122240" cy="1794259"/>
          </a:xfrm>
        </p:grpSpPr>
        <p:sp>
          <p:nvSpPr>
            <p:cNvPr id="8" name="Hexagon 7"/>
            <p:cNvSpPr/>
            <p:nvPr/>
          </p:nvSpPr>
          <p:spPr>
            <a:xfrm rot="19306052">
              <a:off x="-48127" y="-597417"/>
              <a:ext cx="2122240" cy="1794259"/>
            </a:xfrm>
            <a:prstGeom prst="hexagon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5879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19"/>
            <a:stretch/>
          </p:blipFill>
          <p:spPr>
            <a:xfrm>
              <a:off x="837365" y="-86582"/>
              <a:ext cx="1161823" cy="6875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0C59176-5A71-42D5-ADD2-6DCE3B381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74" y="178867"/>
              <a:ext cx="363481" cy="44584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24" y="178867"/>
              <a:ext cx="402108" cy="4021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7"/>
            <a:stretch/>
          </p:blipFill>
          <p:spPr>
            <a:xfrm>
              <a:off x="522604" y="655058"/>
              <a:ext cx="798393" cy="446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21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41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628066"/>
            <a:ext cx="5257458" cy="9997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628066"/>
            <a:ext cx="15467593" cy="99971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848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39A6D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2071800" y="1145574"/>
            <a:ext cx="16679712" cy="9301134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1pPr>
            <a:lvl2pPr lvl="1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2pPr>
            <a:lvl3pPr lvl="2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3pPr>
            <a:lvl4pPr lvl="3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4pPr>
            <a:lvl5pPr lvl="4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5pPr>
            <a:lvl6pPr lvl="5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6pPr>
            <a:lvl7pPr lvl="6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7pPr>
            <a:lvl8pPr lvl="7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8pPr>
            <a:lvl9pPr lvl="8">
              <a:spcBef>
                <a:spcPts val="0"/>
              </a:spcBef>
              <a:buClr>
                <a:srgbClr val="39A6DE"/>
              </a:buClr>
              <a:buSzPct val="100000"/>
              <a:defRPr sz="10321">
                <a:solidFill>
                  <a:srgbClr val="39A6D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291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solidFill>
          <a:srgbClr val="39A6DE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2161060" y="4695982"/>
            <a:ext cx="16247742" cy="188045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SzPct val="100000"/>
              <a:buFont typeface="Oswald"/>
              <a:defRPr sz="6192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6" name="Shape 16"/>
          <p:cNvSpPr/>
          <p:nvPr/>
        </p:nvSpPr>
        <p:spPr>
          <a:xfrm>
            <a:off x="14331793" y="1450980"/>
            <a:ext cx="7901350" cy="47142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3096" b="0" i="0">
                <a:ln>
                  <a:noFill/>
                </a:ln>
                <a:solidFill>
                  <a:srgbClr val="FFFFFF">
                    <a:alpha val="2692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94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128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2940990"/>
            <a:ext cx="21029831" cy="4907104"/>
          </a:xfrm>
        </p:spPr>
        <p:txBody>
          <a:bodyPr anchor="b"/>
          <a:lstStyle>
            <a:lvl1pPr>
              <a:defRPr sz="1032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7894515"/>
            <a:ext cx="21029831" cy="2580530"/>
          </a:xfrm>
        </p:spPr>
        <p:txBody>
          <a:bodyPr/>
          <a:lstStyle>
            <a:lvl1pPr marL="0" indent="0">
              <a:buNone/>
              <a:defRPr sz="4128">
                <a:solidFill>
                  <a:schemeClr val="tx1">
                    <a:tint val="75000"/>
                  </a:schemeClr>
                </a:solidFill>
              </a:defRPr>
            </a:lvl1pPr>
            <a:lvl2pPr marL="786430" indent="0">
              <a:buNone/>
              <a:defRPr sz="3440">
                <a:solidFill>
                  <a:schemeClr val="tx1">
                    <a:tint val="75000"/>
                  </a:schemeClr>
                </a:solidFill>
              </a:defRPr>
            </a:lvl2pPr>
            <a:lvl3pPr marL="1572859" indent="0">
              <a:buNone/>
              <a:defRPr sz="3096">
                <a:solidFill>
                  <a:schemeClr val="tx1">
                    <a:tint val="75000"/>
                  </a:schemeClr>
                </a:solidFill>
              </a:defRPr>
            </a:lvl3pPr>
            <a:lvl4pPr marL="2359289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4pPr>
            <a:lvl5pPr marL="3145719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5pPr>
            <a:lvl6pPr marL="3932149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6pPr>
            <a:lvl7pPr marL="4718578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7pPr>
            <a:lvl8pPr marL="5505008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8pPr>
            <a:lvl9pPr marL="6291438" indent="0">
              <a:buNone/>
              <a:defRPr sz="27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96248" y="-1027638"/>
            <a:ext cx="4244204" cy="3086375"/>
            <a:chOff x="-48127" y="-597417"/>
            <a:chExt cx="2122240" cy="1794259"/>
          </a:xfrm>
        </p:grpSpPr>
        <p:sp>
          <p:nvSpPr>
            <p:cNvPr id="8" name="Hexagon 7"/>
            <p:cNvSpPr/>
            <p:nvPr/>
          </p:nvSpPr>
          <p:spPr>
            <a:xfrm rot="19306052">
              <a:off x="-48127" y="-597417"/>
              <a:ext cx="2122240" cy="1794259"/>
            </a:xfrm>
            <a:prstGeom prst="hexagon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5879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19"/>
            <a:stretch/>
          </p:blipFill>
          <p:spPr>
            <a:xfrm>
              <a:off x="837365" y="-86582"/>
              <a:ext cx="1161823" cy="6875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0C59176-5A71-42D5-ADD2-6DCE3B381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74" y="178867"/>
              <a:ext cx="363481" cy="44584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24" y="178867"/>
              <a:ext cx="402108" cy="4021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7"/>
            <a:stretch/>
          </p:blipFill>
          <p:spPr>
            <a:xfrm>
              <a:off x="522604" y="655058"/>
              <a:ext cx="798393" cy="446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1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140329"/>
            <a:ext cx="10362526" cy="74849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140329"/>
            <a:ext cx="10362526" cy="74849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32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526" y="628068"/>
            <a:ext cx="18014773" cy="2280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9" y="2891834"/>
            <a:ext cx="10314903" cy="1417243"/>
          </a:xfrm>
        </p:spPr>
        <p:txBody>
          <a:bodyPr anchor="b"/>
          <a:lstStyle>
            <a:lvl1pPr marL="0" indent="0">
              <a:buNone/>
              <a:defRPr sz="4128" b="1"/>
            </a:lvl1pPr>
            <a:lvl2pPr marL="786430" indent="0">
              <a:buNone/>
              <a:defRPr sz="3440" b="1"/>
            </a:lvl2pPr>
            <a:lvl3pPr marL="1572859" indent="0">
              <a:buNone/>
              <a:defRPr sz="3096" b="1"/>
            </a:lvl3pPr>
            <a:lvl4pPr marL="2359289" indent="0">
              <a:buNone/>
              <a:defRPr sz="2752" b="1"/>
            </a:lvl4pPr>
            <a:lvl5pPr marL="3145719" indent="0">
              <a:buNone/>
              <a:defRPr sz="2752" b="1"/>
            </a:lvl5pPr>
            <a:lvl6pPr marL="3932149" indent="0">
              <a:buNone/>
              <a:defRPr sz="2752" b="1"/>
            </a:lvl6pPr>
            <a:lvl7pPr marL="4718578" indent="0">
              <a:buNone/>
              <a:defRPr sz="2752" b="1"/>
            </a:lvl7pPr>
            <a:lvl8pPr marL="5505008" indent="0">
              <a:buNone/>
              <a:defRPr sz="2752" b="1"/>
            </a:lvl8pPr>
            <a:lvl9pPr marL="6291438" indent="0">
              <a:buNone/>
              <a:defRPr sz="275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9" y="4309077"/>
            <a:ext cx="10314903" cy="63380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2891834"/>
            <a:ext cx="10365701" cy="1417243"/>
          </a:xfrm>
        </p:spPr>
        <p:txBody>
          <a:bodyPr anchor="b"/>
          <a:lstStyle>
            <a:lvl1pPr marL="0" indent="0">
              <a:buNone/>
              <a:defRPr sz="4128" b="1"/>
            </a:lvl1pPr>
            <a:lvl2pPr marL="786430" indent="0">
              <a:buNone/>
              <a:defRPr sz="3440" b="1"/>
            </a:lvl2pPr>
            <a:lvl3pPr marL="1572859" indent="0">
              <a:buNone/>
              <a:defRPr sz="3096" b="1"/>
            </a:lvl3pPr>
            <a:lvl4pPr marL="2359289" indent="0">
              <a:buNone/>
              <a:defRPr sz="2752" b="1"/>
            </a:lvl4pPr>
            <a:lvl5pPr marL="3145719" indent="0">
              <a:buNone/>
              <a:defRPr sz="2752" b="1"/>
            </a:lvl5pPr>
            <a:lvl6pPr marL="3932149" indent="0">
              <a:buNone/>
              <a:defRPr sz="2752" b="1"/>
            </a:lvl6pPr>
            <a:lvl7pPr marL="4718578" indent="0">
              <a:buNone/>
              <a:defRPr sz="2752" b="1"/>
            </a:lvl7pPr>
            <a:lvl8pPr marL="5505008" indent="0">
              <a:buNone/>
              <a:defRPr sz="2752" b="1"/>
            </a:lvl8pPr>
            <a:lvl9pPr marL="6291438" indent="0">
              <a:buNone/>
              <a:defRPr sz="275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4309077"/>
            <a:ext cx="10365701" cy="63380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907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826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0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294" y="3112941"/>
            <a:ext cx="7863962" cy="1840506"/>
          </a:xfrm>
        </p:spPr>
        <p:txBody>
          <a:bodyPr anchor="b"/>
          <a:lstStyle>
            <a:lvl1pPr>
              <a:defRPr sz="5504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698509"/>
            <a:ext cx="12343597" cy="8383312"/>
          </a:xfrm>
        </p:spPr>
        <p:txBody>
          <a:bodyPr/>
          <a:lstStyle>
            <a:lvl1pPr>
              <a:defRPr sz="5504"/>
            </a:lvl1pPr>
            <a:lvl2pPr>
              <a:defRPr sz="4816"/>
            </a:lvl2pPr>
            <a:lvl3pPr>
              <a:defRPr sz="4128"/>
            </a:lvl3pPr>
            <a:lvl4pPr>
              <a:defRPr sz="3440"/>
            </a:lvl4pPr>
            <a:lvl5pPr>
              <a:defRPr sz="3440"/>
            </a:lvl5pPr>
            <a:lvl6pPr>
              <a:defRPr sz="3440"/>
            </a:lvl6pPr>
            <a:lvl7pPr>
              <a:defRPr sz="3440"/>
            </a:lvl7pPr>
            <a:lvl8pPr>
              <a:defRPr sz="3440"/>
            </a:lvl8pPr>
            <a:lvl9pPr>
              <a:defRPr sz="34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70" y="4953446"/>
            <a:ext cx="7863962" cy="5142029"/>
          </a:xfrm>
        </p:spPr>
        <p:txBody>
          <a:bodyPr/>
          <a:lstStyle>
            <a:lvl1pPr marL="0" indent="0">
              <a:buNone/>
              <a:defRPr sz="2752"/>
            </a:lvl1pPr>
            <a:lvl2pPr marL="786430" indent="0">
              <a:buNone/>
              <a:defRPr sz="2408"/>
            </a:lvl2pPr>
            <a:lvl3pPr marL="1572859" indent="0">
              <a:buNone/>
              <a:defRPr sz="2064"/>
            </a:lvl3pPr>
            <a:lvl4pPr marL="2359289" indent="0">
              <a:buNone/>
              <a:defRPr sz="1720"/>
            </a:lvl4pPr>
            <a:lvl5pPr marL="3145719" indent="0">
              <a:buNone/>
              <a:defRPr sz="1720"/>
            </a:lvl5pPr>
            <a:lvl6pPr marL="3932149" indent="0">
              <a:buNone/>
              <a:defRPr sz="1720"/>
            </a:lvl6pPr>
            <a:lvl7pPr marL="4718578" indent="0">
              <a:buNone/>
              <a:defRPr sz="1720"/>
            </a:lvl7pPr>
            <a:lvl8pPr marL="5505008" indent="0">
              <a:buNone/>
              <a:defRPr sz="1720"/>
            </a:lvl8pPr>
            <a:lvl9pPr marL="6291438" indent="0">
              <a:buNone/>
              <a:defRPr sz="172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7662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70" y="2118713"/>
            <a:ext cx="7863962" cy="2752566"/>
          </a:xfrm>
        </p:spPr>
        <p:txBody>
          <a:bodyPr anchor="b"/>
          <a:lstStyle>
            <a:lvl1pPr>
              <a:defRPr sz="5504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5701" y="1698509"/>
            <a:ext cx="12343597" cy="8383312"/>
          </a:xfrm>
        </p:spPr>
        <p:txBody>
          <a:bodyPr/>
          <a:lstStyle>
            <a:lvl1pPr marL="0" indent="0">
              <a:buNone/>
              <a:defRPr sz="5504"/>
            </a:lvl1pPr>
            <a:lvl2pPr marL="786430" indent="0">
              <a:buNone/>
              <a:defRPr sz="4816"/>
            </a:lvl2pPr>
            <a:lvl3pPr marL="1572859" indent="0">
              <a:buNone/>
              <a:defRPr sz="4128"/>
            </a:lvl3pPr>
            <a:lvl4pPr marL="2359289" indent="0">
              <a:buNone/>
              <a:defRPr sz="3440"/>
            </a:lvl4pPr>
            <a:lvl5pPr marL="3145719" indent="0">
              <a:buNone/>
              <a:defRPr sz="3440"/>
            </a:lvl5pPr>
            <a:lvl6pPr marL="3932149" indent="0">
              <a:buNone/>
              <a:defRPr sz="3440"/>
            </a:lvl6pPr>
            <a:lvl7pPr marL="4718578" indent="0">
              <a:buNone/>
              <a:defRPr sz="3440"/>
            </a:lvl7pPr>
            <a:lvl8pPr marL="5505008" indent="0">
              <a:buNone/>
              <a:defRPr sz="3440"/>
            </a:lvl8pPr>
            <a:lvl9pPr marL="6291438" indent="0">
              <a:buNone/>
              <a:defRPr sz="344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70" y="4859543"/>
            <a:ext cx="7863962" cy="5235933"/>
          </a:xfrm>
        </p:spPr>
        <p:txBody>
          <a:bodyPr/>
          <a:lstStyle>
            <a:lvl1pPr marL="0" indent="0">
              <a:buNone/>
              <a:defRPr sz="2752"/>
            </a:lvl1pPr>
            <a:lvl2pPr marL="786430" indent="0">
              <a:buNone/>
              <a:defRPr sz="2408"/>
            </a:lvl2pPr>
            <a:lvl3pPr marL="1572859" indent="0">
              <a:buNone/>
              <a:defRPr sz="2064"/>
            </a:lvl3pPr>
            <a:lvl4pPr marL="2359289" indent="0">
              <a:buNone/>
              <a:defRPr sz="1720"/>
            </a:lvl4pPr>
            <a:lvl5pPr marL="3145719" indent="0">
              <a:buNone/>
              <a:defRPr sz="1720"/>
            </a:lvl5pPr>
            <a:lvl6pPr marL="3932149" indent="0">
              <a:buNone/>
              <a:defRPr sz="1720"/>
            </a:lvl6pPr>
            <a:lvl7pPr marL="4718578" indent="0">
              <a:buNone/>
              <a:defRPr sz="1720"/>
            </a:lvl7pPr>
            <a:lvl8pPr marL="5505008" indent="0">
              <a:buNone/>
              <a:defRPr sz="1720"/>
            </a:lvl8pPr>
            <a:lvl9pPr marL="6291438" indent="0">
              <a:buNone/>
              <a:defRPr sz="172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95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7" y="4178737"/>
            <a:ext cx="24415313" cy="76179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67826" y="628068"/>
            <a:ext cx="17638296" cy="2280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140329"/>
            <a:ext cx="21029831" cy="7484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-96248" y="-1027638"/>
            <a:ext cx="4244204" cy="3086375"/>
            <a:chOff x="-48127" y="-597417"/>
            <a:chExt cx="2122240" cy="1794259"/>
          </a:xfrm>
        </p:grpSpPr>
        <p:sp>
          <p:nvSpPr>
            <p:cNvPr id="27" name="Hexagon 26"/>
            <p:cNvSpPr/>
            <p:nvPr/>
          </p:nvSpPr>
          <p:spPr>
            <a:xfrm rot="19306052">
              <a:off x="-48127" y="-597417"/>
              <a:ext cx="2122240" cy="1794259"/>
            </a:xfrm>
            <a:prstGeom prst="hexagon">
              <a:avLst/>
            </a:prstGeom>
            <a:solidFill>
              <a:srgbClr val="D6DCF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5879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19"/>
            <a:stretch/>
          </p:blipFill>
          <p:spPr>
            <a:xfrm>
              <a:off x="837365" y="-86582"/>
              <a:ext cx="1161823" cy="68758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0C59176-5A71-42D5-ADD2-6DCE3B381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74" y="178867"/>
              <a:ext cx="363481" cy="44584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24" y="178867"/>
              <a:ext cx="402108" cy="40210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7"/>
            <a:stretch/>
          </p:blipFill>
          <p:spPr>
            <a:xfrm>
              <a:off x="522604" y="655058"/>
              <a:ext cx="798393" cy="446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17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1572859" rtl="0" eaLnBrk="1" latinLnBrk="0" hangingPunct="1">
        <a:lnSpc>
          <a:spcPct val="90000"/>
        </a:lnSpc>
        <a:spcBef>
          <a:spcPct val="0"/>
        </a:spcBef>
        <a:buNone/>
        <a:defRPr sz="7568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393215" indent="-393215" algn="l" defTabSz="1572859" rtl="0" eaLnBrk="1" latinLnBrk="0" hangingPunct="1">
        <a:lnSpc>
          <a:spcPct val="90000"/>
        </a:lnSpc>
        <a:spcBef>
          <a:spcPts val="1720"/>
        </a:spcBef>
        <a:buFont typeface="Arial" panose="020B0604020202020204" pitchFamily="34" charset="0"/>
        <a:buChar char="•"/>
        <a:defRPr sz="4816" kern="1200">
          <a:solidFill>
            <a:schemeClr val="tx1"/>
          </a:solidFill>
          <a:latin typeface="Museo Sans 500" panose="02000000000000000000" pitchFamily="50" charset="0"/>
          <a:ea typeface="+mn-ea"/>
          <a:cs typeface="+mn-cs"/>
        </a:defRPr>
      </a:lvl1pPr>
      <a:lvl2pPr marL="1179645" indent="-393215" algn="l" defTabSz="1572859" rtl="0" eaLnBrk="1" latinLnBrk="0" hangingPunct="1">
        <a:lnSpc>
          <a:spcPct val="90000"/>
        </a:lnSpc>
        <a:spcBef>
          <a:spcPts val="860"/>
        </a:spcBef>
        <a:buFont typeface="Arial" panose="020B0604020202020204" pitchFamily="34" charset="0"/>
        <a:buChar char="•"/>
        <a:defRPr sz="4128" kern="1200">
          <a:solidFill>
            <a:schemeClr val="tx1"/>
          </a:solidFill>
          <a:latin typeface="Museo Sans 500" panose="02000000000000000000" pitchFamily="50" charset="0"/>
          <a:ea typeface="+mn-ea"/>
          <a:cs typeface="+mn-cs"/>
        </a:defRPr>
      </a:lvl2pPr>
      <a:lvl3pPr marL="1966074" indent="-393215" algn="l" defTabSz="1572859" rtl="0" eaLnBrk="1" latinLnBrk="0" hangingPunct="1">
        <a:lnSpc>
          <a:spcPct val="90000"/>
        </a:lnSpc>
        <a:spcBef>
          <a:spcPts val="860"/>
        </a:spcBef>
        <a:buFont typeface="Arial" panose="020B0604020202020204" pitchFamily="34" charset="0"/>
        <a:buChar char="•"/>
        <a:defRPr sz="3440" kern="1200">
          <a:solidFill>
            <a:schemeClr val="tx1"/>
          </a:solidFill>
          <a:latin typeface="Museo Sans 500" panose="02000000000000000000" pitchFamily="50" charset="0"/>
          <a:ea typeface="+mn-ea"/>
          <a:cs typeface="+mn-cs"/>
        </a:defRPr>
      </a:lvl3pPr>
      <a:lvl4pPr marL="2752504" indent="-393215" algn="l" defTabSz="1572859" rtl="0" eaLnBrk="1" latinLnBrk="0" hangingPunct="1">
        <a:lnSpc>
          <a:spcPct val="90000"/>
        </a:lnSpc>
        <a:spcBef>
          <a:spcPts val="860"/>
        </a:spcBef>
        <a:buFont typeface="Arial" panose="020B0604020202020204" pitchFamily="34" charset="0"/>
        <a:buChar char="•"/>
        <a:defRPr sz="3096" kern="1200">
          <a:solidFill>
            <a:schemeClr val="tx1"/>
          </a:solidFill>
          <a:latin typeface="Museo Sans 500" panose="02000000000000000000" pitchFamily="50" charset="0"/>
          <a:ea typeface="+mn-ea"/>
          <a:cs typeface="+mn-cs"/>
        </a:defRPr>
      </a:lvl4pPr>
      <a:lvl5pPr marL="3538934" indent="-393215" algn="l" defTabSz="1572859" rtl="0" eaLnBrk="1" latinLnBrk="0" hangingPunct="1">
        <a:lnSpc>
          <a:spcPct val="90000"/>
        </a:lnSpc>
        <a:spcBef>
          <a:spcPts val="860"/>
        </a:spcBef>
        <a:buFont typeface="Arial" panose="020B0604020202020204" pitchFamily="34" charset="0"/>
        <a:buChar char="•"/>
        <a:defRPr sz="3096" kern="1200">
          <a:solidFill>
            <a:schemeClr val="tx1"/>
          </a:solidFill>
          <a:latin typeface="Museo Sans 500" panose="02000000000000000000" pitchFamily="50" charset="0"/>
          <a:ea typeface="+mn-ea"/>
          <a:cs typeface="+mn-cs"/>
        </a:defRPr>
      </a:lvl5pPr>
      <a:lvl6pPr marL="4325363" indent="-393215" algn="l" defTabSz="1572859" rtl="0" eaLnBrk="1" latinLnBrk="0" hangingPunct="1">
        <a:lnSpc>
          <a:spcPct val="90000"/>
        </a:lnSpc>
        <a:spcBef>
          <a:spcPts val="860"/>
        </a:spcBef>
        <a:buFont typeface="Arial" panose="020B0604020202020204" pitchFamily="34" charset="0"/>
        <a:buChar char="•"/>
        <a:defRPr sz="3096" kern="1200">
          <a:solidFill>
            <a:schemeClr val="tx1"/>
          </a:solidFill>
          <a:latin typeface="+mn-lt"/>
          <a:ea typeface="+mn-ea"/>
          <a:cs typeface="+mn-cs"/>
        </a:defRPr>
      </a:lvl6pPr>
      <a:lvl7pPr marL="5111793" indent="-393215" algn="l" defTabSz="1572859" rtl="0" eaLnBrk="1" latinLnBrk="0" hangingPunct="1">
        <a:lnSpc>
          <a:spcPct val="90000"/>
        </a:lnSpc>
        <a:spcBef>
          <a:spcPts val="860"/>
        </a:spcBef>
        <a:buFont typeface="Arial" panose="020B0604020202020204" pitchFamily="34" charset="0"/>
        <a:buChar char="•"/>
        <a:defRPr sz="3096" kern="1200">
          <a:solidFill>
            <a:schemeClr val="tx1"/>
          </a:solidFill>
          <a:latin typeface="+mn-lt"/>
          <a:ea typeface="+mn-ea"/>
          <a:cs typeface="+mn-cs"/>
        </a:defRPr>
      </a:lvl7pPr>
      <a:lvl8pPr marL="5898223" indent="-393215" algn="l" defTabSz="1572859" rtl="0" eaLnBrk="1" latinLnBrk="0" hangingPunct="1">
        <a:lnSpc>
          <a:spcPct val="90000"/>
        </a:lnSpc>
        <a:spcBef>
          <a:spcPts val="860"/>
        </a:spcBef>
        <a:buFont typeface="Arial" panose="020B0604020202020204" pitchFamily="34" charset="0"/>
        <a:buChar char="•"/>
        <a:defRPr sz="3096" kern="1200">
          <a:solidFill>
            <a:schemeClr val="tx1"/>
          </a:solidFill>
          <a:latin typeface="+mn-lt"/>
          <a:ea typeface="+mn-ea"/>
          <a:cs typeface="+mn-cs"/>
        </a:defRPr>
      </a:lvl8pPr>
      <a:lvl9pPr marL="6684653" indent="-393215" algn="l" defTabSz="1572859" rtl="0" eaLnBrk="1" latinLnBrk="0" hangingPunct="1">
        <a:lnSpc>
          <a:spcPct val="90000"/>
        </a:lnSpc>
        <a:spcBef>
          <a:spcPts val="860"/>
        </a:spcBef>
        <a:buFont typeface="Arial" panose="020B0604020202020204" pitchFamily="34" charset="0"/>
        <a:buChar char="•"/>
        <a:defRPr sz="30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1pPr>
      <a:lvl2pPr marL="786430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2pPr>
      <a:lvl3pPr marL="1572859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3pPr>
      <a:lvl4pPr marL="2359289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4pPr>
      <a:lvl5pPr marL="3145719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5pPr>
      <a:lvl6pPr marL="3932149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6pPr>
      <a:lvl7pPr marL="4718578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7pPr>
      <a:lvl8pPr marL="5505008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8pPr>
      <a:lvl9pPr marL="6291438" algn="l" defTabSz="1572859" rtl="0" eaLnBrk="1" latinLnBrk="0" hangingPunct="1">
        <a:defRPr sz="30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1930621"/>
            <a:ext cx="18286810" cy="3627968"/>
          </a:xfrm>
        </p:spPr>
        <p:txBody>
          <a:bodyPr>
            <a:noAutofit/>
          </a:bodyPr>
          <a:lstStyle/>
          <a:p>
            <a:r>
              <a:rPr lang="id-ID" sz="8000" b="1" dirty="0"/>
              <a:t>LAPORAN PERTANGGUNGJAWABAN KEGIATAN  </a:t>
            </a:r>
            <a:br>
              <a:rPr lang="id-ID" sz="8000" b="1" dirty="0"/>
            </a:br>
            <a:r>
              <a:rPr lang="id-ID" sz="8000" b="1" dirty="0"/>
              <a:t>Digital </a:t>
            </a:r>
            <a:r>
              <a:rPr lang="id-ID" sz="8000" b="1" dirty="0" err="1"/>
              <a:t>Conference</a:t>
            </a:r>
            <a:r>
              <a:rPr lang="id-ID" sz="8000" b="1" dirty="0"/>
              <a:t> </a:t>
            </a:r>
            <a:r>
              <a:rPr lang="id-ID" sz="8000" b="1" dirty="0" err="1"/>
              <a:t>and</a:t>
            </a:r>
            <a:r>
              <a:rPr lang="id-ID" sz="8000" b="1" dirty="0"/>
              <a:t> </a:t>
            </a:r>
            <a:r>
              <a:rPr lang="id-ID" sz="8000" b="1" dirty="0" err="1"/>
              <a:t>Workshop</a:t>
            </a:r>
            <a:r>
              <a:rPr lang="id-ID" sz="8000" b="1" dirty="0"/>
              <a:t>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6196007"/>
            <a:ext cx="18286810" cy="1830394"/>
          </a:xfrm>
        </p:spPr>
        <p:txBody>
          <a:bodyPr>
            <a:normAutofit/>
          </a:bodyPr>
          <a:lstStyle/>
          <a:p>
            <a:r>
              <a:rPr lang="id-ID" sz="4400" b="1" dirty="0"/>
              <a:t>Prof. Dr. dr. Budi </a:t>
            </a:r>
            <a:r>
              <a:rPr lang="id-ID" sz="4400" b="1" dirty="0" err="1"/>
              <a:t>Wiweko</a:t>
            </a:r>
            <a:r>
              <a:rPr lang="id-ID" sz="4400" b="1" dirty="0"/>
              <a:t>, </a:t>
            </a:r>
            <a:r>
              <a:rPr lang="id-ID" sz="4400" b="1" dirty="0" err="1"/>
              <a:t>SpOG</a:t>
            </a:r>
            <a:r>
              <a:rPr lang="id-ID" sz="4400" b="1" dirty="0"/>
              <a:t> (</a:t>
            </a:r>
            <a:r>
              <a:rPr lang="id-ID" sz="4400" b="1" dirty="0" err="1"/>
              <a:t>K</a:t>
            </a:r>
            <a:r>
              <a:rPr lang="id-ID" sz="4400" b="1" dirty="0"/>
              <a:t>), M.P.H.</a:t>
            </a:r>
          </a:p>
          <a:p>
            <a:r>
              <a:rPr lang="id-ID" sz="3600" dirty="0"/>
              <a:t>KETUA PANITIA PDC 2020</a:t>
            </a:r>
            <a:endParaRPr lang="id-ID" sz="900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8781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xmlns="" id="{46A6EFF6-4925-5A41-A286-F45E70A1C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681710"/>
              </p:ext>
            </p:extLst>
          </p:nvPr>
        </p:nvGraphicFramePr>
        <p:xfrm>
          <a:off x="3071004" y="2622550"/>
          <a:ext cx="17822174" cy="7487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6EEDDFA4-4FF0-8548-8F2C-C1CC054E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949" y="463107"/>
            <a:ext cx="17638296" cy="2280153"/>
          </a:xfrm>
        </p:spPr>
        <p:txBody>
          <a:bodyPr/>
          <a:lstStyle/>
          <a:p>
            <a:r>
              <a:rPr lang="en-US" b="1" dirty="0"/>
              <a:t>PESERTA WORKSHOP PDC 2020</a:t>
            </a:r>
          </a:p>
        </p:txBody>
      </p:sp>
    </p:spTree>
    <p:extLst>
      <p:ext uri="{BB962C8B-B14F-4D97-AF65-F5344CB8AC3E}">
        <p14:creationId xmlns:p14="http://schemas.microsoft.com/office/powerpoint/2010/main" val="3281251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C98319-CCBF-C74F-A3D9-D50CD902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754" y="238103"/>
            <a:ext cx="18914051" cy="2280153"/>
          </a:xfrm>
        </p:spPr>
        <p:txBody>
          <a:bodyPr/>
          <a:lstStyle/>
          <a:p>
            <a:r>
              <a:rPr lang="en-US" b="1" dirty="0"/>
              <a:t>ENGAGEMENT PESERTA WORKSHOP PDC 2020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97FE99-2B2D-1D44-8CE0-0B9451CF8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32" y="2356892"/>
            <a:ext cx="14207098" cy="80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7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559577-8F19-2049-8A73-D01357D3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449" y="964245"/>
            <a:ext cx="17227398" cy="107970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ENGAGEMENT PESERTA SIMPOSIUM PDC 2020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6AD70E-1E1B-3342-9C83-9A9757B67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297" y="3024794"/>
            <a:ext cx="7251700" cy="539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EDDB7C-4273-724A-AF3D-8DBD8CB74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08" y="3024794"/>
            <a:ext cx="7759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0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142" y="2940990"/>
            <a:ext cx="19419281" cy="4907104"/>
          </a:xfrm>
        </p:spPr>
        <p:txBody>
          <a:bodyPr>
            <a:normAutofit/>
          </a:bodyPr>
          <a:lstStyle/>
          <a:p>
            <a:r>
              <a:rPr lang="id-ID" sz="10000" b="1" dirty="0"/>
              <a:t>PEMBICARA ASING PDC 2020 </a:t>
            </a:r>
          </a:p>
        </p:txBody>
      </p:sp>
    </p:spTree>
    <p:extLst>
      <p:ext uri="{BB962C8B-B14F-4D97-AF65-F5344CB8AC3E}">
        <p14:creationId xmlns:p14="http://schemas.microsoft.com/office/powerpoint/2010/main" val="120228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34F26-9F17-8E4C-8177-109E9E99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95" y="361732"/>
            <a:ext cx="15171147" cy="2280152"/>
          </a:xfrm>
        </p:spPr>
        <p:txBody>
          <a:bodyPr/>
          <a:lstStyle/>
          <a:p>
            <a:pPr algn="ctr"/>
            <a:r>
              <a:rPr lang="en-US" b="1" dirty="0"/>
              <a:t>PEMBICARA ASING DAN MITRA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7FC2AB-1AAD-514F-982E-21A8652437A2}"/>
              </a:ext>
            </a:extLst>
          </p:cNvPr>
          <p:cNvSpPr txBox="1"/>
          <p:nvPr/>
        </p:nvSpPr>
        <p:spPr>
          <a:xfrm>
            <a:off x="3428458" y="2681408"/>
            <a:ext cx="694049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Workshop:</a:t>
            </a:r>
          </a:p>
          <a:p>
            <a:endParaRPr lang="en-US" sz="3400" dirty="0"/>
          </a:p>
          <a:p>
            <a:pPr marL="884733" indent="-884733">
              <a:buAutoNum type="arabicPeriod"/>
            </a:pPr>
            <a:r>
              <a:rPr lang="en-US" sz="3400" dirty="0"/>
              <a:t>Associate Professor Alan Lam – Australia (WS Endometriosis)</a:t>
            </a:r>
          </a:p>
          <a:p>
            <a:pPr marL="884733" indent="-884733">
              <a:buAutoNum type="arabicPeriod"/>
            </a:pPr>
            <a:r>
              <a:rPr lang="en-US" sz="3400" dirty="0" err="1"/>
              <a:t>Profesor</a:t>
            </a:r>
            <a:r>
              <a:rPr lang="en-US" sz="3400" dirty="0"/>
              <a:t> Tanaka Keio (WS JICA &amp; KEIO University)</a:t>
            </a:r>
          </a:p>
          <a:p>
            <a:pPr marL="884733" indent="-884733">
              <a:buFont typeface="Arial" panose="020B0604020202020204" pitchFamily="34" charset="0"/>
              <a:buAutoNum type="arabicPeriod"/>
            </a:pPr>
            <a:r>
              <a:rPr lang="en-US" sz="3400" dirty="0"/>
              <a:t>Mr. Toru Ishibashi(WS JICA &amp; KEIO University)</a:t>
            </a:r>
          </a:p>
          <a:p>
            <a:pPr marL="884733" indent="-884733">
              <a:buFont typeface="Arial" panose="020B0604020202020204" pitchFamily="34" charset="0"/>
              <a:buAutoNum type="arabicPeriod"/>
            </a:pPr>
            <a:r>
              <a:rPr lang="en-US" sz="3400" dirty="0"/>
              <a:t> Mr. Fuji JICA (WS JICA &amp; KEIO University)</a:t>
            </a:r>
          </a:p>
          <a:p>
            <a:endParaRPr lang="en-US" sz="3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3476B6-C02B-FA4D-A80D-C9F8A88507C6}"/>
              </a:ext>
            </a:extLst>
          </p:cNvPr>
          <p:cNvSpPr txBox="1"/>
          <p:nvPr/>
        </p:nvSpPr>
        <p:spPr>
          <a:xfrm>
            <a:off x="11139449" y="2641884"/>
            <a:ext cx="1009440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Symposium:</a:t>
            </a:r>
          </a:p>
          <a:p>
            <a:endParaRPr lang="en-US" sz="3400" dirty="0"/>
          </a:p>
          <a:p>
            <a:pPr marL="589822" indent="-589822">
              <a:buFontTx/>
              <a:buAutoNum type="arabicPeriod"/>
            </a:pPr>
            <a:r>
              <a:rPr lang="en-US" sz="3400" dirty="0" err="1"/>
              <a:t>Profesor</a:t>
            </a:r>
            <a:r>
              <a:rPr lang="en-US" sz="3400" dirty="0"/>
              <a:t> Lesley Reagan- Immediate Past President RCOG (Imperial College London) </a:t>
            </a:r>
          </a:p>
          <a:p>
            <a:pPr marL="589822" indent="-589822">
              <a:buAutoNum type="arabicPeriod"/>
            </a:pPr>
            <a:r>
              <a:rPr lang="en-US" sz="3400" dirty="0" err="1"/>
              <a:t>Profesor</a:t>
            </a:r>
            <a:r>
              <a:rPr lang="en-US" sz="3400" dirty="0"/>
              <a:t> Alison Edelman (University of Washington Amerika)</a:t>
            </a:r>
          </a:p>
          <a:p>
            <a:pPr marL="589822" indent="-589822">
              <a:buAutoNum type="arabicPeriod"/>
            </a:pPr>
            <a:r>
              <a:rPr lang="en-US" sz="3400" dirty="0" err="1"/>
              <a:t>Profesor</a:t>
            </a:r>
            <a:r>
              <a:rPr lang="en-US" sz="3400" dirty="0"/>
              <a:t> Sonia Grover (Melbourne University)</a:t>
            </a:r>
          </a:p>
          <a:p>
            <a:pPr marL="589822" indent="-589822">
              <a:buAutoNum type="arabicPeriod"/>
            </a:pPr>
            <a:r>
              <a:rPr lang="en-US" sz="3400" dirty="0" err="1"/>
              <a:t>Profesor</a:t>
            </a:r>
            <a:r>
              <a:rPr lang="en-US" sz="3400" dirty="0"/>
              <a:t> Gustaf Albert Dekker (University of Adelaide)</a:t>
            </a:r>
          </a:p>
          <a:p>
            <a:pPr marL="589822" indent="-589822">
              <a:buAutoNum type="arabicPeriod"/>
            </a:pPr>
            <a:r>
              <a:rPr lang="en-US" sz="3400" dirty="0"/>
              <a:t>Dr. Vijay Roach (President RANZCOG)</a:t>
            </a:r>
          </a:p>
          <a:p>
            <a:pPr marL="589822" indent="-589822">
              <a:buAutoNum type="arabicPeriod"/>
            </a:pPr>
            <a:r>
              <a:rPr lang="en-US" sz="3400" dirty="0" err="1"/>
              <a:t>Profesor</a:t>
            </a:r>
            <a:r>
              <a:rPr lang="en-US" sz="3400" dirty="0"/>
              <a:t> Stephen Robson (Past President RANZCOG)</a:t>
            </a:r>
          </a:p>
          <a:p>
            <a:pPr marL="589822" indent="-589822">
              <a:buAutoNum type="arabicPeriod"/>
            </a:pPr>
            <a:r>
              <a:rPr lang="en-US" sz="3400" dirty="0"/>
              <a:t>Associate </a:t>
            </a:r>
            <a:r>
              <a:rPr lang="en-US" sz="3400" dirty="0" err="1"/>
              <a:t>Profesor</a:t>
            </a:r>
            <a:r>
              <a:rPr lang="en-US" sz="3400" dirty="0"/>
              <a:t> Kristi Jones (University of Sydney)</a:t>
            </a:r>
          </a:p>
        </p:txBody>
      </p:sp>
    </p:spTree>
    <p:extLst>
      <p:ext uri="{BB962C8B-B14F-4D97-AF65-F5344CB8AC3E}">
        <p14:creationId xmlns:p14="http://schemas.microsoft.com/office/powerpoint/2010/main" val="1790998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142" y="2940990"/>
            <a:ext cx="19419281" cy="4907104"/>
          </a:xfrm>
        </p:spPr>
        <p:txBody>
          <a:bodyPr/>
          <a:lstStyle/>
          <a:p>
            <a:r>
              <a:rPr lang="id-ID" b="1" dirty="0"/>
              <a:t>SPONSOR PDC 2020 </a:t>
            </a:r>
          </a:p>
        </p:txBody>
      </p:sp>
    </p:spTree>
    <p:extLst>
      <p:ext uri="{BB962C8B-B14F-4D97-AF65-F5344CB8AC3E}">
        <p14:creationId xmlns:p14="http://schemas.microsoft.com/office/powerpoint/2010/main" val="282992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3A7A3645-57E1-6F4C-908A-A5138FCC3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8133"/>
              </p:ext>
            </p:extLst>
          </p:nvPr>
        </p:nvGraphicFramePr>
        <p:xfrm>
          <a:off x="13090585" y="1535502"/>
          <a:ext cx="7060722" cy="834340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557068">
                  <a:extLst>
                    <a:ext uri="{9D8B030D-6E8A-4147-A177-3AD203B41FA5}">
                      <a16:colId xmlns:a16="http://schemas.microsoft.com/office/drawing/2014/main" xmlns="" val="606459577"/>
                    </a:ext>
                  </a:extLst>
                </a:gridCol>
                <a:gridCol w="5503654">
                  <a:extLst>
                    <a:ext uri="{9D8B030D-6E8A-4147-A177-3AD203B41FA5}">
                      <a16:colId xmlns:a16="http://schemas.microsoft.com/office/drawing/2014/main" xmlns="" val="526513626"/>
                    </a:ext>
                  </a:extLst>
                </a:gridCol>
              </a:tblGrid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No</a:t>
                      </a:r>
                      <a:endParaRPr lang="en-ID" sz="3200" b="1" i="0" u="none" strike="noStrike" dirty="0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Sponsor</a:t>
                      </a:r>
                      <a:endParaRPr lang="en-ID" sz="3200" b="1" i="0" u="none" strike="noStrike" dirty="0">
                        <a:solidFill>
                          <a:srgbClr val="3F3F3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6357868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1</a:t>
                      </a:r>
                      <a:endParaRPr lang="en-ID" sz="3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</a:rPr>
                        <a:t> PT Merck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1152667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2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</a:rPr>
                        <a:t> PT Darya </a:t>
                      </a:r>
                      <a:r>
                        <a:rPr lang="en-ID" sz="3200" u="none" strike="noStrike" dirty="0" err="1">
                          <a:effectLst/>
                        </a:rPr>
                        <a:t>Varia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0614922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3</a:t>
                      </a:r>
                      <a:endParaRPr lang="en-ID" sz="3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</a:rPr>
                        <a:t> PT Bayer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4906684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4</a:t>
                      </a:r>
                      <a:endParaRPr lang="en-ID" sz="3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</a:rPr>
                        <a:t> PT Abbot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6276691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5</a:t>
                      </a:r>
                      <a:endParaRPr lang="en-ID" sz="3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</a:rPr>
                        <a:t>PT Beyond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6318108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6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>
                          <a:effectLst/>
                        </a:rPr>
                        <a:t>PT Dexa</a:t>
                      </a:r>
                      <a:endParaRPr lang="en-ID" sz="32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8889340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7</a:t>
                      </a:r>
                      <a:endParaRPr lang="en-ID" sz="3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</a:rPr>
                        <a:t>PT Danone Aqua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2165613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8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>
                          <a:effectLst/>
                        </a:rPr>
                        <a:t>PT Phillip</a:t>
                      </a:r>
                      <a:endParaRPr lang="en-ID" sz="32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7271077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9</a:t>
                      </a:r>
                      <a:endParaRPr lang="en-ID" sz="3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3200" u="none" strike="noStrike" dirty="0">
                          <a:effectLst/>
                        </a:rPr>
                        <a:t>PT </a:t>
                      </a:r>
                      <a:r>
                        <a:rPr lang="en-ID" sz="3200" u="none" strike="noStrike" dirty="0" err="1">
                          <a:effectLst/>
                        </a:rPr>
                        <a:t>Esco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6521426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10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3200" u="none" strike="noStrike" dirty="0">
                          <a:effectLst/>
                        </a:rPr>
                        <a:t>PT </a:t>
                      </a:r>
                      <a:r>
                        <a:rPr lang="en-ID" sz="3200" u="none" strike="noStrike" dirty="0" err="1">
                          <a:effectLst/>
                        </a:rPr>
                        <a:t>Prodia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1178215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11</a:t>
                      </a:r>
                      <a:endParaRPr lang="en-ID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3200" u="none" strike="noStrike" dirty="0">
                          <a:effectLst/>
                        </a:rPr>
                        <a:t>PT Sanofi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9547990"/>
                  </a:ext>
                </a:extLst>
              </a:tr>
              <a:tr h="641800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200" u="none" strike="noStrike" dirty="0">
                          <a:effectLst/>
                        </a:rPr>
                        <a:t>12</a:t>
                      </a:r>
                      <a:endParaRPr lang="en-ID" sz="3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3200" u="none" strike="noStrike" dirty="0">
                          <a:effectLst/>
                        </a:rPr>
                        <a:t>PT Essity ( BSN )</a:t>
                      </a:r>
                      <a:endParaRPr lang="en-ID" sz="3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65" marR="12965" marT="129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089621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9B2D33-06FD-BE44-96C3-0CDB42E0FA71}"/>
              </a:ext>
            </a:extLst>
          </p:cNvPr>
          <p:cNvSpPr txBox="1"/>
          <p:nvPr/>
        </p:nvSpPr>
        <p:spPr>
          <a:xfrm>
            <a:off x="3105510" y="4175185"/>
            <a:ext cx="8781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TERIMA KASIH KEPADA</a:t>
            </a:r>
          </a:p>
          <a:p>
            <a:pPr algn="ctr"/>
            <a:r>
              <a:rPr lang="en-US" sz="6000" b="1" dirty="0"/>
              <a:t>PT. </a:t>
            </a:r>
            <a:r>
              <a:rPr lang="en-US" sz="6000" b="1" dirty="0" err="1"/>
              <a:t>Docquity</a:t>
            </a:r>
            <a:r>
              <a:rPr lang="en-US" sz="6000" b="1" dirty="0"/>
              <a:t> Indonesia </a:t>
            </a:r>
          </a:p>
        </p:txBody>
      </p:sp>
    </p:spTree>
    <p:extLst>
      <p:ext uri="{BB962C8B-B14F-4D97-AF65-F5344CB8AC3E}">
        <p14:creationId xmlns:p14="http://schemas.microsoft.com/office/powerpoint/2010/main" val="288974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6DCA88-E735-C840-A7AD-307CA080F0D6}"/>
              </a:ext>
            </a:extLst>
          </p:cNvPr>
          <p:cNvSpPr txBox="1"/>
          <p:nvPr/>
        </p:nvSpPr>
        <p:spPr>
          <a:xfrm>
            <a:off x="4839417" y="2195012"/>
            <a:ext cx="5237285" cy="62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" b="1" dirty="0"/>
              <a:t>3 Sponsor Virtual Booth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4B7D0D-9D14-3546-92EB-FA59B8D5D157}"/>
              </a:ext>
            </a:extLst>
          </p:cNvPr>
          <p:cNvSpPr txBox="1"/>
          <p:nvPr/>
        </p:nvSpPr>
        <p:spPr>
          <a:xfrm>
            <a:off x="4839418" y="5515923"/>
            <a:ext cx="7881571" cy="62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" b="1" dirty="0"/>
              <a:t>4 Sponsor Lunch </a:t>
            </a:r>
            <a:r>
              <a:rPr lang="en-US" sz="3440" b="1" dirty="0" err="1"/>
              <a:t>Simposia</a:t>
            </a:r>
            <a:endParaRPr lang="en-US" sz="3440" b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8EE0FD0D-E368-174A-87E4-EA3E5B8F1A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07803" y="3213698"/>
          <a:ext cx="4804169" cy="145070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79661">
                  <a:extLst>
                    <a:ext uri="{9D8B030D-6E8A-4147-A177-3AD203B41FA5}">
                      <a16:colId xmlns:a16="http://schemas.microsoft.com/office/drawing/2014/main" xmlns="" val="2522627206"/>
                    </a:ext>
                  </a:extLst>
                </a:gridCol>
                <a:gridCol w="3424508">
                  <a:extLst>
                    <a:ext uri="{9D8B030D-6E8A-4147-A177-3AD203B41FA5}">
                      <a16:colId xmlns:a16="http://schemas.microsoft.com/office/drawing/2014/main" xmlns="" val="2922850689"/>
                    </a:ext>
                  </a:extLst>
                </a:gridCol>
              </a:tblGrid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 dirty="0">
                          <a:effectLst/>
                        </a:rPr>
                        <a:t>1</a:t>
                      </a:r>
                      <a:endParaRPr lang="en-ID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u="none" strike="noStrike" dirty="0">
                          <a:effectLst/>
                        </a:rPr>
                        <a:t>PT Beyond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1042421422"/>
                  </a:ext>
                </a:extLst>
              </a:tr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 dirty="0">
                          <a:effectLst/>
                        </a:rPr>
                        <a:t>2</a:t>
                      </a:r>
                      <a:endParaRPr lang="en-ID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u="none" strike="noStrike" dirty="0">
                          <a:effectLst/>
                        </a:rPr>
                        <a:t>PT Phillip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3871617287"/>
                  </a:ext>
                </a:extLst>
              </a:tr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 dirty="0">
                          <a:effectLst/>
                        </a:rPr>
                        <a:t>3</a:t>
                      </a:r>
                      <a:endParaRPr lang="en-ID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3100" u="none" strike="noStrike" dirty="0">
                          <a:effectLst/>
                        </a:rPr>
                        <a:t>PT </a:t>
                      </a:r>
                      <a:r>
                        <a:rPr lang="en-ID" sz="3100" u="none" strike="noStrike" dirty="0" err="1">
                          <a:effectLst/>
                        </a:rPr>
                        <a:t>Prodia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256087857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B171D57E-DEE3-2649-8804-9C2190A8D7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07803" y="6433083"/>
          <a:ext cx="4804169" cy="219351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79661">
                  <a:extLst>
                    <a:ext uri="{9D8B030D-6E8A-4147-A177-3AD203B41FA5}">
                      <a16:colId xmlns:a16="http://schemas.microsoft.com/office/drawing/2014/main" xmlns="" val="3079707374"/>
                    </a:ext>
                  </a:extLst>
                </a:gridCol>
                <a:gridCol w="3424508">
                  <a:extLst>
                    <a:ext uri="{9D8B030D-6E8A-4147-A177-3AD203B41FA5}">
                      <a16:colId xmlns:a16="http://schemas.microsoft.com/office/drawing/2014/main" xmlns="" val="2862268999"/>
                    </a:ext>
                  </a:extLst>
                </a:gridCol>
              </a:tblGrid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b="0" u="none" strike="noStrike">
                          <a:effectLst/>
                        </a:rPr>
                        <a:t>1</a:t>
                      </a:r>
                      <a:endParaRPr lang="en-ID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b="0" u="none" strike="noStrike">
                          <a:effectLst/>
                        </a:rPr>
                        <a:t>PT Merck</a:t>
                      </a:r>
                      <a:endParaRPr lang="en-ID" sz="31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77311750"/>
                  </a:ext>
                </a:extLst>
              </a:tr>
              <a:tr h="74280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b="0" u="none" strike="noStrike">
                          <a:effectLst/>
                        </a:rPr>
                        <a:t>2</a:t>
                      </a:r>
                      <a:endParaRPr lang="en-ID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b="0" u="none" strike="noStrike" dirty="0">
                          <a:effectLst/>
                        </a:rPr>
                        <a:t>PT Bayer</a:t>
                      </a:r>
                      <a:endParaRPr lang="en-ID" sz="3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2534299176"/>
                  </a:ext>
                </a:extLst>
              </a:tr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b="0" u="none" strike="noStrike">
                          <a:effectLst/>
                        </a:rPr>
                        <a:t>3</a:t>
                      </a:r>
                      <a:endParaRPr lang="en-ID" sz="3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b="0" u="none" strike="noStrike" dirty="0">
                          <a:effectLst/>
                        </a:rPr>
                        <a:t>PT Abbot</a:t>
                      </a:r>
                      <a:endParaRPr lang="en-ID" sz="3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37036374"/>
                  </a:ext>
                </a:extLst>
              </a:tr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b="0" u="none" strike="noStrike" dirty="0">
                          <a:effectLst/>
                        </a:rPr>
                        <a:t>4</a:t>
                      </a:r>
                      <a:endParaRPr lang="en-ID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3100" b="0" u="none" strike="noStrike" dirty="0">
                          <a:effectLst/>
                        </a:rPr>
                        <a:t>PT Sanofi</a:t>
                      </a:r>
                      <a:endParaRPr lang="en-ID" sz="31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207924220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20E2945E-5CCB-EF41-AE53-4C36FDC2C1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364961" y="2936265"/>
          <a:ext cx="7881571" cy="327018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263429">
                  <a:extLst>
                    <a:ext uri="{9D8B030D-6E8A-4147-A177-3AD203B41FA5}">
                      <a16:colId xmlns:a16="http://schemas.microsoft.com/office/drawing/2014/main" xmlns="" val="1665387248"/>
                    </a:ext>
                  </a:extLst>
                </a:gridCol>
                <a:gridCol w="5618142">
                  <a:extLst>
                    <a:ext uri="{9D8B030D-6E8A-4147-A177-3AD203B41FA5}">
                      <a16:colId xmlns:a16="http://schemas.microsoft.com/office/drawing/2014/main" xmlns="" val="154699228"/>
                    </a:ext>
                  </a:extLst>
                </a:gridCol>
              </a:tblGrid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 dirty="0">
                          <a:effectLst/>
                        </a:rPr>
                        <a:t>1</a:t>
                      </a:r>
                      <a:endParaRPr lang="en-ID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u="none" strike="noStrike" dirty="0">
                          <a:effectLst/>
                        </a:rPr>
                        <a:t>PT Darya Varia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2573218627"/>
                  </a:ext>
                </a:extLst>
              </a:tr>
              <a:tr h="66795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>
                          <a:effectLst/>
                        </a:rPr>
                        <a:t>2</a:t>
                      </a:r>
                      <a:endParaRPr lang="en-ID" sz="3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u="none" strike="noStrike" dirty="0">
                          <a:effectLst/>
                        </a:rPr>
                        <a:t>PT </a:t>
                      </a:r>
                      <a:r>
                        <a:rPr lang="en-ID" sz="3100" u="none" strike="noStrike" dirty="0" err="1">
                          <a:effectLst/>
                        </a:rPr>
                        <a:t>Dexa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1522864340"/>
                  </a:ext>
                </a:extLst>
              </a:tr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>
                          <a:effectLst/>
                        </a:rPr>
                        <a:t>3</a:t>
                      </a:r>
                      <a:endParaRPr lang="en-ID" sz="3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u="none" strike="noStrike" dirty="0">
                          <a:effectLst/>
                        </a:rPr>
                        <a:t>PT </a:t>
                      </a:r>
                      <a:r>
                        <a:rPr lang="en-ID" sz="3100" u="none" strike="noStrike" dirty="0" err="1">
                          <a:effectLst/>
                        </a:rPr>
                        <a:t>Dexa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554221539"/>
                  </a:ext>
                </a:extLst>
              </a:tr>
              <a:tr h="66795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>
                          <a:effectLst/>
                        </a:rPr>
                        <a:t>4</a:t>
                      </a:r>
                      <a:endParaRPr lang="en-ID" sz="3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u="none" strike="noStrike" dirty="0">
                          <a:effectLst/>
                        </a:rPr>
                        <a:t>PT Danone Aqua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2494114534"/>
                  </a:ext>
                </a:extLst>
              </a:tr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>
                          <a:effectLst/>
                        </a:rPr>
                        <a:t>5</a:t>
                      </a:r>
                      <a:endParaRPr lang="en-ID" sz="3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100" u="none" strike="noStrike">
                          <a:effectLst/>
                        </a:rPr>
                        <a:t>PT Bayer</a:t>
                      </a:r>
                      <a:endParaRPr lang="en-ID" sz="31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2461435348"/>
                  </a:ext>
                </a:extLst>
              </a:tr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>
                          <a:effectLst/>
                        </a:rPr>
                        <a:t>6</a:t>
                      </a:r>
                      <a:endParaRPr lang="en-ID" sz="3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D" sz="3100" u="none" strike="noStrike" dirty="0">
                          <a:effectLst/>
                        </a:rPr>
                        <a:t>PT Essity ( BSN )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16816497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8D3623-0989-DE4C-816E-44565AA7E7AC}"/>
              </a:ext>
            </a:extLst>
          </p:cNvPr>
          <p:cNvSpPr txBox="1"/>
          <p:nvPr/>
        </p:nvSpPr>
        <p:spPr>
          <a:xfrm>
            <a:off x="13364960" y="2189670"/>
            <a:ext cx="4804169" cy="62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" b="1" dirty="0"/>
              <a:t>6 Sponsor </a:t>
            </a:r>
            <a:r>
              <a:rPr lang="en-US" sz="3440" b="1" dirty="0" err="1"/>
              <a:t>Simposia</a:t>
            </a:r>
            <a:endParaRPr lang="en-US" sz="344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AE385B-55ED-4743-9978-333E20B6C4E9}"/>
              </a:ext>
            </a:extLst>
          </p:cNvPr>
          <p:cNvSpPr txBox="1"/>
          <p:nvPr/>
        </p:nvSpPr>
        <p:spPr>
          <a:xfrm>
            <a:off x="13364961" y="7109085"/>
            <a:ext cx="4188688" cy="62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" b="1" dirty="0"/>
              <a:t>1 Sponsor </a:t>
            </a:r>
            <a:r>
              <a:rPr lang="en-US" sz="3440" b="1" dirty="0" err="1"/>
              <a:t>Hibah</a:t>
            </a:r>
            <a:endParaRPr lang="en-US" sz="3440" b="1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5A69442D-06F6-B944-9D18-6DEEEEF0CF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364961" y="8141883"/>
          <a:ext cx="7881571" cy="48356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263429">
                  <a:extLst>
                    <a:ext uri="{9D8B030D-6E8A-4147-A177-3AD203B41FA5}">
                      <a16:colId xmlns:a16="http://schemas.microsoft.com/office/drawing/2014/main" xmlns="" val="2845041684"/>
                    </a:ext>
                  </a:extLst>
                </a:gridCol>
                <a:gridCol w="5618142">
                  <a:extLst>
                    <a:ext uri="{9D8B030D-6E8A-4147-A177-3AD203B41FA5}">
                      <a16:colId xmlns:a16="http://schemas.microsoft.com/office/drawing/2014/main" xmlns="" val="1931775795"/>
                    </a:ext>
                  </a:extLst>
                </a:gridCol>
              </a:tblGrid>
              <a:tr h="48299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3100" u="none" strike="noStrike">
                          <a:effectLst/>
                        </a:rPr>
                        <a:t>1</a:t>
                      </a:r>
                      <a:endParaRPr lang="en-ID" sz="3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3100" u="none" strike="noStrike" dirty="0">
                          <a:effectLst/>
                        </a:rPr>
                        <a:t>PT ESCO </a:t>
                      </a:r>
                      <a:endParaRPr lang="en-ID" sz="3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29" marR="11129" marT="11129" marB="0" anchor="ctr"/>
                </a:tc>
                <a:extLst>
                  <a:ext uri="{0D108BD9-81ED-4DB2-BD59-A6C34878D82A}">
                    <a16:rowId xmlns:a16="http://schemas.microsoft.com/office/drawing/2014/main" xmlns="" val="1158892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392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2A7A6-8CC4-F649-A020-3F60D290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2" y="2940990"/>
            <a:ext cx="21455200" cy="4907104"/>
          </a:xfrm>
        </p:spPr>
        <p:txBody>
          <a:bodyPr>
            <a:normAutofit/>
          </a:bodyPr>
          <a:lstStyle/>
          <a:p>
            <a:r>
              <a:rPr lang="en-US" sz="10000" b="1" dirty="0"/>
              <a:t>LOMBA PRESENTASI POSTER &amp; </a:t>
            </a:r>
            <a:br>
              <a:rPr lang="en-US" sz="10000" b="1" dirty="0"/>
            </a:br>
            <a:r>
              <a:rPr lang="en-US" sz="10000" b="1" dirty="0"/>
              <a:t>ORAL</a:t>
            </a:r>
          </a:p>
        </p:txBody>
      </p:sp>
    </p:spTree>
    <p:extLst>
      <p:ext uri="{BB962C8B-B14F-4D97-AF65-F5344CB8AC3E}">
        <p14:creationId xmlns:p14="http://schemas.microsoft.com/office/powerpoint/2010/main" val="331248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EA4EA-60DD-CA4F-B7E9-74B0528D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714" y="593113"/>
            <a:ext cx="11184341" cy="2280153"/>
          </a:xfrm>
        </p:spPr>
        <p:txBody>
          <a:bodyPr/>
          <a:lstStyle/>
          <a:p>
            <a:r>
              <a:rPr lang="en-US" b="1" dirty="0"/>
              <a:t>JUARA LOMBA POSTER </a:t>
            </a:r>
          </a:p>
        </p:txBody>
      </p:sp>
      <p:graphicFrame>
        <p:nvGraphicFramePr>
          <p:cNvPr id="4" name="Google Shape;109;p4">
            <a:extLst>
              <a:ext uri="{FF2B5EF4-FFF2-40B4-BE49-F238E27FC236}">
                <a16:creationId xmlns:a16="http://schemas.microsoft.com/office/drawing/2014/main" xmlns="" id="{EA1B5585-9DCC-AF41-94E9-AADD10D88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001405"/>
              </p:ext>
            </p:extLst>
          </p:nvPr>
        </p:nvGraphicFramePr>
        <p:xfrm>
          <a:off x="1533249" y="3648751"/>
          <a:ext cx="21430267" cy="55473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8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87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704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2627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Juara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Nama </a:t>
                      </a: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peserta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Cabang</a:t>
                      </a: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POGI/PAOGI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Judul</a:t>
                      </a: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Poster</a:t>
                      </a:r>
                      <a:endParaRPr sz="44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Gagah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Baskara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Adi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Nugraha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FK UNS – RS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Moewardi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Solo 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Characteristics of Placenta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Accretta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Spectrum Management Technique in Dr.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Moewardi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Surakarta Hospital</a:t>
                      </a:r>
                      <a:endParaRPr sz="44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Bagja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Dumas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Darwizar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FK UNPAD – RS Hasan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Sadikin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Bandung 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CA -125 </a:t>
                      </a:r>
                      <a:r>
                        <a:rPr lang="en-US" sz="3600" dirty="0" err="1"/>
                        <a:t>sebagai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Prediktor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cito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reduksi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pada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pasien</a:t>
                      </a:r>
                      <a:r>
                        <a:rPr lang="en-US" sz="3600" dirty="0"/>
                        <a:t> carcinoma ovarium </a:t>
                      </a:r>
                      <a:r>
                        <a:rPr lang="en-US" sz="3600" dirty="0" err="1"/>
                        <a:t>tipe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epitel</a:t>
                      </a:r>
                      <a:r>
                        <a:rPr lang="en-US" sz="3600" dirty="0"/>
                        <a:t> </a:t>
                      </a:r>
                      <a:endParaRPr sz="36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Pande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Kadek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Aditya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Prayudi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FK UDAYANA - RS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Sanglah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Bali 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The Characteristics of Ovarian Cancer Diagnose in Tertiary Referral Centre : a Two Years Experience in </a:t>
                      </a:r>
                      <a:r>
                        <a:rPr lang="en-US" sz="3200" dirty="0" err="1"/>
                        <a:t>Sanglah</a:t>
                      </a:r>
                      <a:r>
                        <a:rPr lang="en-US" sz="3200" dirty="0"/>
                        <a:t> General Hospital </a:t>
                      </a: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Google Shape;96;p2">
            <a:extLst>
              <a:ext uri="{FF2B5EF4-FFF2-40B4-BE49-F238E27FC236}">
                <a16:creationId xmlns:a16="http://schemas.microsoft.com/office/drawing/2014/main" xmlns="" id="{2672C028-4667-F545-BD08-1DE182A14774}"/>
              </a:ext>
            </a:extLst>
          </p:cNvPr>
          <p:cNvSpPr txBox="1">
            <a:spLocks/>
          </p:cNvSpPr>
          <p:nvPr/>
        </p:nvSpPr>
        <p:spPr>
          <a:xfrm>
            <a:off x="1533249" y="2605623"/>
            <a:ext cx="9682528" cy="84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93215" indent="-393215" algn="l" defTabSz="1572859" rtl="0" eaLnBrk="1" latinLnBrk="0" hangingPunct="1">
              <a:lnSpc>
                <a:spcPct val="90000"/>
              </a:lnSpc>
              <a:spcBef>
                <a:spcPts val="1720"/>
              </a:spcBef>
              <a:buFont typeface="Arial" panose="020B0604020202020204" pitchFamily="34" charset="0"/>
              <a:buChar char="•"/>
              <a:defRPr sz="481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1pPr>
            <a:lvl2pPr marL="1179645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4128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2pPr>
            <a:lvl3pPr marL="196607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440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3pPr>
            <a:lvl4pPr marL="275250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4pPr>
            <a:lvl5pPr marL="353893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5pPr>
            <a:lvl6pPr marL="432536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11179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9822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8465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4400" b="1" dirty="0"/>
              <a:t>Total </a:t>
            </a:r>
            <a:r>
              <a:rPr lang="en-US" sz="4400" b="1" dirty="0" err="1"/>
              <a:t>peserta</a:t>
            </a:r>
            <a:r>
              <a:rPr lang="en-US" sz="4400" b="1" dirty="0"/>
              <a:t>: 202</a:t>
            </a:r>
          </a:p>
        </p:txBody>
      </p:sp>
    </p:spTree>
    <p:extLst>
      <p:ext uri="{BB962C8B-B14F-4D97-AF65-F5344CB8AC3E}">
        <p14:creationId xmlns:p14="http://schemas.microsoft.com/office/powerpoint/2010/main" val="2032568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0B295-95D7-984D-B2B6-662CC9E03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1200150"/>
            <a:ext cx="16902112" cy="90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56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E7B01C8-5A4D-2E44-A343-941FE9FF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JUARA LOMBA ORAL PRESENTASI </a:t>
            </a:r>
          </a:p>
        </p:txBody>
      </p:sp>
      <p:graphicFrame>
        <p:nvGraphicFramePr>
          <p:cNvPr id="5" name="Google Shape;109;p4">
            <a:extLst>
              <a:ext uri="{FF2B5EF4-FFF2-40B4-BE49-F238E27FC236}">
                <a16:creationId xmlns:a16="http://schemas.microsoft.com/office/drawing/2014/main" xmlns="" id="{342CAFF5-A2D4-9F43-B5B9-7F7C0415C2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986703"/>
              </p:ext>
            </p:extLst>
          </p:nvPr>
        </p:nvGraphicFramePr>
        <p:xfrm>
          <a:off x="1533249" y="3648751"/>
          <a:ext cx="21430267" cy="37795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8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87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043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288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Juara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Nama </a:t>
                      </a: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peserta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POGI/PAOGI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Judul</a:t>
                      </a: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Poster</a:t>
                      </a:r>
                      <a:endParaRPr sz="44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Juliana Sari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Harahap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D" sz="3000" dirty="0"/>
                        <a:t>Changes in The Menstrual Cycle of Health Workers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D" sz="3000" dirty="0"/>
                        <a:t>During the COVID-19 Pandemic</a:t>
                      </a:r>
                      <a:endParaRPr sz="30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Syamsu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Rizal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D" sz="3000" dirty="0"/>
                        <a:t>FACTORS THAT CONTRIBUTE TO THE SEVERITY OF OVARIAN HYPERSTIMULATION SYNDROME (OHSS) IN IN VITRO (FIV) FERTILIZATIO</a:t>
                      </a:r>
                      <a:r>
                        <a:rPr lang="en-ID" sz="3200" dirty="0"/>
                        <a:t>N</a:t>
                      </a: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Kevin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Ezekia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D" sz="3200" dirty="0"/>
                        <a:t>Pre-eclampsia and Pre-eclampsia-like Syndrome in Pregnant Women with Covid-19</a:t>
                      </a: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924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2A7A6-8CC4-F649-A020-3F60D290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000" b="1" dirty="0"/>
              <a:t>KEGIATAN SOSIAL PDC 2020 </a:t>
            </a:r>
          </a:p>
        </p:txBody>
      </p:sp>
    </p:spTree>
    <p:extLst>
      <p:ext uri="{BB962C8B-B14F-4D97-AF65-F5344CB8AC3E}">
        <p14:creationId xmlns:p14="http://schemas.microsoft.com/office/powerpoint/2010/main" val="3160867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C06183-99C4-1F4A-8CA4-FAE8B1412CFC}"/>
              </a:ext>
            </a:extLst>
          </p:cNvPr>
          <p:cNvSpPr/>
          <p:nvPr/>
        </p:nvSpPr>
        <p:spPr>
          <a:xfrm>
            <a:off x="5003322" y="3035925"/>
            <a:ext cx="13281503" cy="6404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Jumat</a:t>
            </a:r>
            <a:r>
              <a:rPr lang="en-US" dirty="0"/>
              <a:t>, </a:t>
            </a:r>
            <a:r>
              <a:rPr lang="en-US" dirty="0" err="1"/>
              <a:t>tanggal</a:t>
            </a:r>
            <a:r>
              <a:rPr lang="en-US" dirty="0"/>
              <a:t> 30 </a:t>
            </a:r>
            <a:r>
              <a:rPr lang="en-US" dirty="0" err="1"/>
              <a:t>Oktober</a:t>
            </a:r>
            <a:r>
              <a:rPr lang="en-US" dirty="0"/>
              <a:t> 2020 </a:t>
            </a:r>
          </a:p>
          <a:p>
            <a:endParaRPr lang="en-US" dirty="0"/>
          </a:p>
          <a:p>
            <a:r>
              <a:rPr lang="en-US" dirty="0" err="1"/>
              <a:t>Diikuti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680 </a:t>
            </a:r>
            <a:r>
              <a:rPr lang="en-US" dirty="0" err="1"/>
              <a:t>peserta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Sabang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Merauke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b="1" dirty="0" err="1"/>
              <a:t>Pembicara</a:t>
            </a:r>
            <a:r>
              <a:rPr lang="en-US" b="1" dirty="0"/>
              <a:t> :</a:t>
            </a:r>
          </a:p>
          <a:p>
            <a:r>
              <a:rPr lang="en-US" dirty="0"/>
              <a:t>1. </a:t>
            </a:r>
            <a:r>
              <a:rPr lang="en-US" dirty="0" err="1"/>
              <a:t>Dirjen</a:t>
            </a:r>
            <a:r>
              <a:rPr lang="en-US" dirty="0"/>
              <a:t> </a:t>
            </a:r>
            <a:r>
              <a:rPr lang="en-US" dirty="0" err="1"/>
              <a:t>YanKes</a:t>
            </a:r>
            <a:r>
              <a:rPr lang="en-US" dirty="0"/>
              <a:t> </a:t>
            </a:r>
            <a:r>
              <a:rPr lang="en-US" dirty="0" err="1"/>
              <a:t>Prof.DR.dr</a:t>
            </a:r>
            <a:r>
              <a:rPr lang="en-US" dirty="0"/>
              <a:t>. Abdul Kadir </a:t>
            </a:r>
            <a:r>
              <a:rPr lang="en-US" dirty="0" err="1"/>
              <a:t>SpTHT</a:t>
            </a:r>
            <a:r>
              <a:rPr lang="en-US" dirty="0"/>
              <a:t>-KL(K),MARS</a:t>
            </a:r>
          </a:p>
          <a:p>
            <a:r>
              <a:rPr lang="en-US" dirty="0"/>
              <a:t>2. 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Pokja</a:t>
            </a:r>
            <a:r>
              <a:rPr lang="en-US" dirty="0"/>
              <a:t> PAKI Prof </a:t>
            </a:r>
            <a:r>
              <a:rPr lang="en-US" dirty="0" err="1"/>
              <a:t>DR.dr</a:t>
            </a:r>
            <a:r>
              <a:rPr lang="en-US" dirty="0"/>
              <a:t>. </a:t>
            </a:r>
            <a:r>
              <a:rPr lang="en-US" dirty="0" err="1"/>
              <a:t>Dwiana</a:t>
            </a:r>
            <a:r>
              <a:rPr lang="en-US" dirty="0"/>
              <a:t> </a:t>
            </a:r>
            <a:r>
              <a:rPr lang="en-US" dirty="0" err="1"/>
              <a:t>Ocvianti</a:t>
            </a:r>
            <a:r>
              <a:rPr lang="en-US" dirty="0"/>
              <a:t>, </a:t>
            </a:r>
            <a:r>
              <a:rPr lang="en-US" dirty="0" err="1"/>
              <a:t>SpOG</a:t>
            </a:r>
            <a:r>
              <a:rPr lang="en-US" dirty="0"/>
              <a:t>(K), MPH</a:t>
            </a:r>
          </a:p>
          <a:p>
            <a:r>
              <a:rPr lang="en-US" dirty="0"/>
              <a:t>3. </a:t>
            </a:r>
            <a:r>
              <a:rPr lang="en-US" dirty="0" err="1"/>
              <a:t>DR.dr</a:t>
            </a:r>
            <a:r>
              <a:rPr lang="en-US" dirty="0"/>
              <a:t>. Siti </a:t>
            </a:r>
            <a:r>
              <a:rPr lang="en-US" dirty="0" err="1"/>
              <a:t>Maisuri</a:t>
            </a:r>
            <a:r>
              <a:rPr lang="en-US" dirty="0"/>
              <a:t> T </a:t>
            </a:r>
            <a:r>
              <a:rPr lang="en-US" dirty="0" err="1"/>
              <a:t>Chalid</a:t>
            </a:r>
            <a:r>
              <a:rPr lang="en-US" dirty="0"/>
              <a:t>, </a:t>
            </a:r>
            <a:r>
              <a:rPr lang="en-US" dirty="0" err="1"/>
              <a:t>SpOG</a:t>
            </a:r>
            <a:r>
              <a:rPr lang="en-US" dirty="0"/>
              <a:t>(K)</a:t>
            </a:r>
          </a:p>
          <a:p>
            <a:r>
              <a:rPr lang="en-US" dirty="0"/>
              <a:t>4. dr. Santi </a:t>
            </a:r>
            <a:r>
              <a:rPr lang="en-US" dirty="0" err="1"/>
              <a:t>Andayani</a:t>
            </a:r>
            <a:r>
              <a:rPr lang="en-US" dirty="0"/>
              <a:t> </a:t>
            </a:r>
            <a:r>
              <a:rPr lang="en-US" dirty="0" err="1"/>
              <a:t>SpKJ</a:t>
            </a:r>
            <a:r>
              <a:rPr lang="en-US" dirty="0"/>
              <a:t>(K)</a:t>
            </a:r>
          </a:p>
          <a:p>
            <a:endParaRPr lang="en-US" dirty="0"/>
          </a:p>
          <a:p>
            <a:r>
              <a:rPr lang="en-US" b="1" dirty="0"/>
              <a:t>Moderator :</a:t>
            </a:r>
          </a:p>
          <a:p>
            <a:r>
              <a:rPr lang="en-US" dirty="0" err="1"/>
              <a:t>Dr.dr</a:t>
            </a:r>
            <a:r>
              <a:rPr lang="en-US" dirty="0"/>
              <a:t> </a:t>
            </a:r>
            <a:r>
              <a:rPr lang="en-US" dirty="0" err="1"/>
              <a:t>Soetrisno</a:t>
            </a:r>
            <a:r>
              <a:rPr lang="en-US" dirty="0"/>
              <a:t> </a:t>
            </a:r>
            <a:r>
              <a:rPr lang="en-US" dirty="0" err="1"/>
              <a:t>SpOG</a:t>
            </a:r>
            <a:r>
              <a:rPr lang="en-US" dirty="0"/>
              <a:t>(K)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B2538D-8BC6-B044-8680-BE9791C7C75F}"/>
              </a:ext>
            </a:extLst>
          </p:cNvPr>
          <p:cNvSpPr txBox="1"/>
          <p:nvPr/>
        </p:nvSpPr>
        <p:spPr>
          <a:xfrm>
            <a:off x="5003322" y="1466491"/>
            <a:ext cx="1585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Webinar Nasional </a:t>
            </a:r>
            <a:r>
              <a:rPr lang="en-US" sz="4800" b="1" dirty="0" err="1"/>
              <a:t>Selamatkan</a:t>
            </a:r>
            <a:r>
              <a:rPr lang="en-US" sz="4800" b="1" dirty="0"/>
              <a:t> </a:t>
            </a:r>
            <a:r>
              <a:rPr lang="en-US" sz="4800" b="1" dirty="0" err="1"/>
              <a:t>Perempuan</a:t>
            </a:r>
            <a:r>
              <a:rPr lang="en-US" sz="4800" b="1" dirty="0"/>
              <a:t> Indonesia (</a:t>
            </a:r>
            <a:r>
              <a:rPr lang="en-US" sz="4800" b="1" dirty="0" err="1"/>
              <a:t>Sprin</a:t>
            </a:r>
            <a:r>
              <a:rPr lang="en-US" sz="4800" b="1" dirty="0"/>
              <a:t>)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xmlns="" id="{1BD0692E-6899-0442-AD9C-A75BC038B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7968" y="2780453"/>
            <a:ext cx="5286325" cy="6659533"/>
          </a:xfrm>
        </p:spPr>
      </p:pic>
    </p:spTree>
    <p:extLst>
      <p:ext uri="{BB962C8B-B14F-4D97-AF65-F5344CB8AC3E}">
        <p14:creationId xmlns:p14="http://schemas.microsoft.com/office/powerpoint/2010/main" val="3898392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1337BED2-8C98-A446-80DE-7873B0DBF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17561" r="3075" b="18062"/>
          <a:stretch/>
        </p:blipFill>
        <p:spPr>
          <a:xfrm>
            <a:off x="11908714" y="2190686"/>
            <a:ext cx="7511136" cy="3830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182D07-DB1E-B346-9262-4DE5404E0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844" y="6238219"/>
            <a:ext cx="7529006" cy="3802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AFB832-DA55-364B-9F49-058850902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83" y="2190685"/>
            <a:ext cx="7050541" cy="3830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3E6AAE-1AA3-1749-8EC7-E3AB4D3E5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83" y="6238218"/>
            <a:ext cx="7050541" cy="380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41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2A7A6-8CC4-F649-A020-3F60D290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000" b="1" dirty="0"/>
              <a:t>LOMBA – LOMBA PDC 2020</a:t>
            </a:r>
          </a:p>
        </p:txBody>
      </p:sp>
    </p:spTree>
    <p:extLst>
      <p:ext uri="{BB962C8B-B14F-4D97-AF65-F5344CB8AC3E}">
        <p14:creationId xmlns:p14="http://schemas.microsoft.com/office/powerpoint/2010/main" val="475085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C670BE1-74AC-7445-8119-1228BE30038C}"/>
              </a:ext>
            </a:extLst>
          </p:cNvPr>
          <p:cNvSpPr txBox="1">
            <a:spLocks/>
          </p:cNvSpPr>
          <p:nvPr/>
        </p:nvSpPr>
        <p:spPr>
          <a:xfrm>
            <a:off x="4123426" y="3640347"/>
            <a:ext cx="17668336" cy="5262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93215" indent="-393215" algn="l" defTabSz="1572859" rtl="0" eaLnBrk="1" latinLnBrk="0" hangingPunct="1">
              <a:lnSpc>
                <a:spcPct val="90000"/>
              </a:lnSpc>
              <a:spcBef>
                <a:spcPts val="1720"/>
              </a:spcBef>
              <a:buFont typeface="Arial" panose="020B0604020202020204" pitchFamily="34" charset="0"/>
              <a:buChar char="•"/>
              <a:defRPr sz="481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1pPr>
            <a:lvl2pPr marL="1179645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4128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2pPr>
            <a:lvl3pPr marL="196607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440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3pPr>
            <a:lvl4pPr marL="275250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4pPr>
            <a:lvl5pPr marL="353893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5pPr>
            <a:lvl6pPr marL="432536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11179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9822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8465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AutoNum type="arabicPeriod"/>
              <a:tabLst>
                <a:tab pos="874713" algn="l"/>
              </a:tabLst>
            </a:pPr>
            <a:r>
              <a:rPr lang="en-US" dirty="0" err="1"/>
              <a:t>Lomba</a:t>
            </a:r>
            <a:r>
              <a:rPr lang="en-US" dirty="0"/>
              <a:t> </a:t>
            </a:r>
            <a:r>
              <a:rPr lang="en-US" dirty="0" err="1"/>
              <a:t>Fotografi</a:t>
            </a:r>
            <a:r>
              <a:rPr lang="en-US" dirty="0"/>
              <a:t> Digital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874713" algn="l"/>
              </a:tabLst>
            </a:pPr>
            <a:r>
              <a:rPr lang="en-US" dirty="0"/>
              <a:t>	</a:t>
            </a:r>
            <a:r>
              <a:rPr lang="en-US" dirty="0" err="1"/>
              <a:t>Tema</a:t>
            </a:r>
            <a:r>
              <a:rPr lang="en-US" dirty="0"/>
              <a:t>: </a:t>
            </a:r>
            <a:r>
              <a:rPr lang="en-US" dirty="0" err="1"/>
              <a:t>Perjuangan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POGI </a:t>
            </a:r>
            <a:r>
              <a:rPr lang="en-US" dirty="0" err="1"/>
              <a:t>melawan</a:t>
            </a:r>
            <a:r>
              <a:rPr lang="en-US" dirty="0"/>
              <a:t> </a:t>
            </a:r>
            <a:r>
              <a:rPr lang="en-US" dirty="0" err="1"/>
              <a:t>Wabah</a:t>
            </a:r>
            <a:r>
              <a:rPr lang="en-US" dirty="0"/>
              <a:t> Covid-19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874713" algn="l"/>
              </a:tabLst>
            </a:pPr>
            <a:endParaRPr lang="en-US" dirty="0"/>
          </a:p>
          <a:p>
            <a:pPr marL="0" indent="0">
              <a:buNone/>
              <a:tabLst>
                <a:tab pos="874713" algn="l"/>
              </a:tabLst>
            </a:pPr>
            <a:r>
              <a:rPr lang="en-US" dirty="0"/>
              <a:t>2.	</a:t>
            </a:r>
            <a:r>
              <a:rPr lang="en-US" dirty="0" err="1"/>
              <a:t>Lomba</a:t>
            </a:r>
            <a:r>
              <a:rPr lang="en-US" dirty="0"/>
              <a:t> </a:t>
            </a:r>
            <a:r>
              <a:rPr lang="en-US" dirty="0" err="1"/>
              <a:t>Puisi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  <a:tabLst>
                <a:tab pos="874713" algn="l"/>
              </a:tabLst>
            </a:pPr>
            <a:r>
              <a:rPr lang="en-US" dirty="0"/>
              <a:t>	</a:t>
            </a:r>
            <a:r>
              <a:rPr lang="en-US" dirty="0" err="1"/>
              <a:t>Tema</a:t>
            </a:r>
            <a:r>
              <a:rPr lang="en-US" dirty="0"/>
              <a:t>: </a:t>
            </a:r>
            <a:r>
              <a:rPr lang="en-US" dirty="0" err="1"/>
              <a:t>Puisi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Bumiku</a:t>
            </a:r>
            <a:r>
              <a:rPr lang="en-US" dirty="0"/>
              <a:t> Indonesia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874713" algn="l"/>
              </a:tabLst>
            </a:pPr>
            <a:endParaRPr lang="en-US" dirty="0"/>
          </a:p>
          <a:p>
            <a:pPr marL="0" indent="0">
              <a:buNone/>
              <a:tabLst>
                <a:tab pos="874713" algn="l"/>
              </a:tabLst>
            </a:pPr>
            <a:r>
              <a:rPr lang="en-US" dirty="0"/>
              <a:t>3.	</a:t>
            </a:r>
            <a:r>
              <a:rPr lang="en-US" dirty="0" err="1"/>
              <a:t>Lomba</a:t>
            </a:r>
            <a:r>
              <a:rPr lang="en-US" dirty="0"/>
              <a:t> Cover Song</a:t>
            </a:r>
          </a:p>
          <a:p>
            <a:pPr marL="0" indent="0">
              <a:buFont typeface="Arial" panose="020B0604020202020204" pitchFamily="34" charset="0"/>
              <a:buNone/>
              <a:tabLst>
                <a:tab pos="925513" algn="l"/>
              </a:tabLst>
            </a:pPr>
            <a:r>
              <a:rPr lang="en-US" dirty="0"/>
              <a:t>	</a:t>
            </a:r>
            <a:r>
              <a:rPr lang="en-US" dirty="0" err="1"/>
              <a:t>Tema</a:t>
            </a:r>
            <a:r>
              <a:rPr lang="en-US" dirty="0"/>
              <a:t>: </a:t>
            </a:r>
            <a:r>
              <a:rPr lang="en-US" dirty="0" err="1"/>
              <a:t>Kidung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Perempuan</a:t>
            </a:r>
            <a:r>
              <a:rPr lang="en-US" dirty="0"/>
              <a:t> Indonesia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FB38B1-4E7E-C340-AE64-19AA78A4ACC1}"/>
              </a:ext>
            </a:extLst>
          </p:cNvPr>
          <p:cNvSpPr txBox="1"/>
          <p:nvPr/>
        </p:nvSpPr>
        <p:spPr>
          <a:xfrm>
            <a:off x="7208448" y="1604514"/>
            <a:ext cx="114982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KEGIATAN YANG DILOMBAKAN </a:t>
            </a:r>
          </a:p>
        </p:txBody>
      </p:sp>
    </p:spTree>
    <p:extLst>
      <p:ext uri="{BB962C8B-B14F-4D97-AF65-F5344CB8AC3E}">
        <p14:creationId xmlns:p14="http://schemas.microsoft.com/office/powerpoint/2010/main" val="89547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EA4EA-60DD-CA4F-B7E9-74B0528D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04" y="0"/>
            <a:ext cx="11184341" cy="2280153"/>
          </a:xfrm>
        </p:spPr>
        <p:txBody>
          <a:bodyPr/>
          <a:lstStyle/>
          <a:p>
            <a:r>
              <a:rPr lang="en-US" b="1" dirty="0"/>
              <a:t>JUARA LOMBA FOTOGRAFI </a:t>
            </a:r>
          </a:p>
        </p:txBody>
      </p:sp>
      <p:sp>
        <p:nvSpPr>
          <p:cNvPr id="7" name="Google Shape;96;p2">
            <a:extLst>
              <a:ext uri="{FF2B5EF4-FFF2-40B4-BE49-F238E27FC236}">
                <a16:creationId xmlns:a16="http://schemas.microsoft.com/office/drawing/2014/main" xmlns="" id="{2672C028-4667-F545-BD08-1DE182A14774}"/>
              </a:ext>
            </a:extLst>
          </p:cNvPr>
          <p:cNvSpPr txBox="1">
            <a:spLocks/>
          </p:cNvSpPr>
          <p:nvPr/>
        </p:nvSpPr>
        <p:spPr>
          <a:xfrm>
            <a:off x="2453712" y="1954474"/>
            <a:ext cx="9682528" cy="369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lvl1pPr marL="393215" indent="-393215" algn="l" defTabSz="1572859" rtl="0" eaLnBrk="1" latinLnBrk="0" hangingPunct="1">
              <a:lnSpc>
                <a:spcPct val="90000"/>
              </a:lnSpc>
              <a:spcBef>
                <a:spcPts val="1720"/>
              </a:spcBef>
              <a:buFont typeface="Arial" panose="020B0604020202020204" pitchFamily="34" charset="0"/>
              <a:buChar char="•"/>
              <a:defRPr sz="481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1pPr>
            <a:lvl2pPr marL="1179645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4128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2pPr>
            <a:lvl3pPr marL="196607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440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3pPr>
            <a:lvl4pPr marL="275250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4pPr>
            <a:lvl5pPr marL="3538934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Museo Sans 500" panose="02000000000000000000" pitchFamily="50" charset="0"/>
                <a:ea typeface="+mn-ea"/>
                <a:cs typeface="+mn-cs"/>
              </a:defRPr>
            </a:lvl5pPr>
            <a:lvl6pPr marL="432536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11179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9822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84653" indent="-393215" algn="l" defTabSz="1572859" rtl="0" eaLnBrk="1" latinLnBrk="0" hangingPunct="1">
              <a:lnSpc>
                <a:spcPct val="90000"/>
              </a:lnSpc>
              <a:spcBef>
                <a:spcPts val="860"/>
              </a:spcBef>
              <a:buFont typeface="Arial" panose="020B0604020202020204" pitchFamily="34" charset="0"/>
              <a:buChar char="•"/>
              <a:defRPr sz="30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sz="3300" b="1" dirty="0" err="1"/>
              <a:t>Juri</a:t>
            </a:r>
            <a:r>
              <a:rPr lang="en-US" sz="3300" b="1" dirty="0"/>
              <a:t>: </a:t>
            </a:r>
          </a:p>
          <a:p>
            <a:pPr marL="685800" lvl="1" indent="-228600"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en-US" sz="3300" dirty="0"/>
              <a:t>dr. Eric Edwin </a:t>
            </a:r>
            <a:r>
              <a:rPr lang="en-US" sz="3300" dirty="0" err="1"/>
              <a:t>Yuliantara</a:t>
            </a:r>
            <a:r>
              <a:rPr lang="en-US" sz="3300" dirty="0"/>
              <a:t>, </a:t>
            </a:r>
            <a:r>
              <a:rPr lang="en-US" sz="3300" dirty="0" err="1"/>
              <a:t>SpOG</a:t>
            </a:r>
            <a:r>
              <a:rPr lang="en-US" sz="3300" dirty="0"/>
              <a:t>(K)</a:t>
            </a:r>
          </a:p>
          <a:p>
            <a:pPr marL="685800" lvl="1" indent="-228600"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en-US" sz="3300" dirty="0"/>
              <a:t>dr. Andi Dharma Putra, </a:t>
            </a:r>
            <a:r>
              <a:rPr lang="en-US" sz="3300" dirty="0" err="1"/>
              <a:t>SpOG</a:t>
            </a:r>
            <a:r>
              <a:rPr lang="en-US" sz="3300" dirty="0"/>
              <a:t>(K)</a:t>
            </a:r>
          </a:p>
          <a:p>
            <a:pPr marL="685800" lvl="1" indent="-228600"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en-US" sz="3300" dirty="0"/>
              <a:t>Dr. dr. </a:t>
            </a:r>
            <a:r>
              <a:rPr lang="en-US" sz="3300" dirty="0" err="1"/>
              <a:t>Jahja</a:t>
            </a:r>
            <a:r>
              <a:rPr lang="en-US" sz="3300" dirty="0"/>
              <a:t> </a:t>
            </a:r>
            <a:r>
              <a:rPr lang="en-US" sz="3300" dirty="0" err="1"/>
              <a:t>Teguh</a:t>
            </a:r>
            <a:r>
              <a:rPr lang="en-US" sz="3300" dirty="0"/>
              <a:t> </a:t>
            </a:r>
            <a:r>
              <a:rPr lang="en-US" sz="3300" dirty="0" err="1"/>
              <a:t>Widjaja</a:t>
            </a:r>
            <a:r>
              <a:rPr lang="en-US" sz="3300" dirty="0"/>
              <a:t>, </a:t>
            </a:r>
            <a:r>
              <a:rPr lang="en-US" sz="3300" dirty="0" err="1"/>
              <a:t>SpP</a:t>
            </a:r>
            <a:r>
              <a:rPr lang="en-US" sz="3300" dirty="0"/>
              <a:t>, FCCP</a:t>
            </a:r>
          </a:p>
          <a:p>
            <a:pPr marL="228600" indent="-228600"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3300" b="1" dirty="0"/>
              <a:t>Total </a:t>
            </a:r>
            <a:r>
              <a:rPr lang="en-US" sz="3300" b="1" dirty="0" err="1"/>
              <a:t>peserta</a:t>
            </a:r>
            <a:r>
              <a:rPr lang="en-US" sz="3300" b="1" dirty="0"/>
              <a:t>: 31</a:t>
            </a:r>
          </a:p>
          <a:p>
            <a:pPr marL="228600" indent="-228600"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3300" b="1" dirty="0"/>
              <a:t>Total </a:t>
            </a:r>
            <a:r>
              <a:rPr lang="en-US" sz="3300" b="1" dirty="0" err="1"/>
              <a:t>foto</a:t>
            </a:r>
            <a:r>
              <a:rPr lang="en-US" sz="3300" b="1" dirty="0"/>
              <a:t>: 61</a:t>
            </a:r>
          </a:p>
        </p:txBody>
      </p:sp>
      <p:graphicFrame>
        <p:nvGraphicFramePr>
          <p:cNvPr id="8" name="Google Shape;109;p4">
            <a:extLst>
              <a:ext uri="{FF2B5EF4-FFF2-40B4-BE49-F238E27FC236}">
                <a16:creationId xmlns:a16="http://schemas.microsoft.com/office/drawing/2014/main" xmlns="" id="{87A05481-E0D9-3A40-876C-53FB6BED5F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935667"/>
              </p:ext>
            </p:extLst>
          </p:nvPr>
        </p:nvGraphicFramePr>
        <p:xfrm>
          <a:off x="1679898" y="5310913"/>
          <a:ext cx="20912683" cy="4158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116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65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69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781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Juara</a:t>
                      </a:r>
                      <a:endParaRPr sz="33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Nama peserta</a:t>
                      </a:r>
                      <a:endParaRPr sz="330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POGI/PAOGI</a:t>
                      </a:r>
                      <a:endParaRPr sz="33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Judul Foto</a:t>
                      </a:r>
                      <a:endParaRPr sz="330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3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Andi </a:t>
                      </a: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Mey</a:t>
                      </a: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Pratiwi</a:t>
                      </a:r>
                      <a:endParaRPr sz="33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PAOGI UNHAS</a:t>
                      </a:r>
                      <a:endParaRPr sz="330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Couldn't I breathe without a Mask</a:t>
                      </a:r>
                      <a:endParaRPr sz="330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33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Marwa</a:t>
                      </a: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Safa</a:t>
                      </a:r>
                      <a:endParaRPr sz="33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PAOGI UNHAS</a:t>
                      </a:r>
                      <a:endParaRPr sz="330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330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33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Nurkamilawati Arista</a:t>
                      </a:r>
                      <a:endParaRPr sz="330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PAOGI UNHAS</a:t>
                      </a:r>
                      <a:endParaRPr sz="330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Sectio Caesarea in Pandemic</a:t>
                      </a:r>
                      <a:endParaRPr sz="330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Harapan</a:t>
                      </a:r>
                      <a:r>
                        <a:rPr lang="en-US" sz="33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</a:t>
                      </a:r>
                      <a:endParaRPr sz="33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33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Nurkamilawati</a:t>
                      </a:r>
                      <a:r>
                        <a:rPr lang="en-US" sz="33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Arista</a:t>
                      </a:r>
                      <a:endParaRPr sz="33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PAOGI UNHAS</a:t>
                      </a:r>
                      <a:endParaRPr sz="330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 Memoriam Prof </a:t>
                      </a:r>
                      <a:r>
                        <a:rPr lang="en-US" sz="33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Arifuddin</a:t>
                      </a:r>
                      <a:endParaRPr sz="33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Harapan</a:t>
                      </a: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2</a:t>
                      </a:r>
                      <a:endParaRPr sz="33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Gita Nurul </a:t>
                      </a: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Hidayah</a:t>
                      </a: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SpOG</a:t>
                      </a:r>
                      <a:endParaRPr sz="33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POGI Jaya</a:t>
                      </a:r>
                      <a:endParaRPr sz="33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Melayani</a:t>
                      </a: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Ibu</a:t>
                      </a:r>
                      <a:r>
                        <a:rPr lang="en-US" sz="33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Indonesia di Normal </a:t>
                      </a:r>
                      <a:r>
                        <a:rPr lang="en-US" sz="33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Baru</a:t>
                      </a:r>
                      <a:endParaRPr sz="33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879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EA4EA-60DD-CA4F-B7E9-74B0528D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832" y="317517"/>
            <a:ext cx="11960717" cy="2280153"/>
          </a:xfrm>
        </p:spPr>
        <p:txBody>
          <a:bodyPr>
            <a:normAutofit/>
          </a:bodyPr>
          <a:lstStyle/>
          <a:p>
            <a:r>
              <a:rPr lang="en-US" b="1" dirty="0"/>
              <a:t>JUARA LOMBA COVER SONG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7" name="Google Shape;120;p6">
            <a:extLst>
              <a:ext uri="{FF2B5EF4-FFF2-40B4-BE49-F238E27FC236}">
                <a16:creationId xmlns:a16="http://schemas.microsoft.com/office/drawing/2014/main" xmlns="" id="{2B403A1C-C6F5-6640-9EE1-B4F81191A16E}"/>
              </a:ext>
            </a:extLst>
          </p:cNvPr>
          <p:cNvSpPr/>
          <p:nvPr/>
        </p:nvSpPr>
        <p:spPr>
          <a:xfrm>
            <a:off x="2727258" y="2409371"/>
            <a:ext cx="6785608" cy="22761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lang="en-US" sz="2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lang="en-US" sz="2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Juri</a:t>
            </a:r>
            <a:endParaRPr lang="en-US" sz="2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Dr. A. A. N.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Anantasika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dr.,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(K)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dr. Agung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Dewanto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(K), PhD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Andi T-Five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lang="en-US" sz="2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2800"/>
            </a:pPr>
            <a:r>
              <a:rPr lang="en-US" sz="2800" b="1" dirty="0" err="1"/>
              <a:t>Peserta</a:t>
            </a:r>
            <a:r>
              <a:rPr lang="en-US" sz="2800" b="1" dirty="0"/>
              <a:t> 	: 25 </a:t>
            </a:r>
            <a:r>
              <a:rPr lang="en-US" sz="2800" b="1" dirty="0" err="1"/>
              <a:t>peserta</a:t>
            </a:r>
            <a:endParaRPr lang="en-US" sz="2800" b="1"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lang="en-US" sz="2800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lang="en-US" sz="2800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sz="28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0" name="Google Shape;109;p4">
            <a:extLst>
              <a:ext uri="{FF2B5EF4-FFF2-40B4-BE49-F238E27FC236}">
                <a16:creationId xmlns:a16="http://schemas.microsoft.com/office/drawing/2014/main" xmlns="" id="{EA3AD150-FFF1-974D-A6D5-26286C4A4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6097119"/>
              </p:ext>
            </p:extLst>
          </p:nvPr>
        </p:nvGraphicFramePr>
        <p:xfrm>
          <a:off x="2727258" y="4946835"/>
          <a:ext cx="18493723" cy="53169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968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83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64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490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Juara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Nama </a:t>
                      </a: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peserta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POGI/PAOGI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Judul</a:t>
                      </a:r>
                      <a:r>
                        <a:rPr lang="en-US" sz="3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Foto</a:t>
                      </a:r>
                      <a:endParaRPr lang="en-US"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4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Daru &amp; Ryan 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PAOGI UNSRI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Bahasa </a:t>
                      </a:r>
                      <a:r>
                        <a:rPr lang="en-US" sz="3200" dirty="0" err="1"/>
                        <a:t>Kalbu</a:t>
                      </a:r>
                      <a:r>
                        <a:rPr lang="en-US" sz="3200" dirty="0"/>
                        <a:t> - </a:t>
                      </a:r>
                      <a:r>
                        <a:rPr lang="en-US" sz="3200" dirty="0" err="1"/>
                        <a:t>Hampa</a:t>
                      </a: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Trio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Gya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PAOGI UNHAS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 err="1"/>
                        <a:t>Teduhnya</a:t>
                      </a:r>
                      <a:r>
                        <a:rPr lang="en-US" sz="3200" dirty="0"/>
                        <a:t> Wanita</a:t>
                      </a: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Saskia Soraya 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PAOGI UNPAD</a:t>
                      </a:r>
                      <a:endParaRPr sz="4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Stand up for love </a:t>
                      </a: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Harapan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Pakhruzzabadi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SpOG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POGI Makassar</a:t>
                      </a:r>
                      <a:endParaRPr sz="32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3816743890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Harapan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II 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Elita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Rahmi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PAOGI UNS </a:t>
                      </a:r>
                      <a:endParaRPr sz="32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4277299957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Terkreatif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Ronald Jackson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Sinaga</a:t>
                      </a:r>
                      <a:r>
                        <a:rPr lang="en-US" sz="3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3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SpOG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POGI RIAU </a:t>
                      </a:r>
                      <a:endParaRPr sz="32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900462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331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EA4EA-60DD-CA4F-B7E9-74B0528D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253" y="0"/>
            <a:ext cx="11184341" cy="2280153"/>
          </a:xfrm>
        </p:spPr>
        <p:txBody>
          <a:bodyPr/>
          <a:lstStyle/>
          <a:p>
            <a:r>
              <a:rPr lang="en-US" b="1" dirty="0"/>
              <a:t>JUARA LOMBA PUISI</a:t>
            </a:r>
          </a:p>
        </p:txBody>
      </p:sp>
      <p:graphicFrame>
        <p:nvGraphicFramePr>
          <p:cNvPr id="4" name="Google Shape;109;p4">
            <a:extLst>
              <a:ext uri="{FF2B5EF4-FFF2-40B4-BE49-F238E27FC236}">
                <a16:creationId xmlns:a16="http://schemas.microsoft.com/office/drawing/2014/main" xmlns="" id="{EA1B5585-9DCC-AF41-94E9-AADD10D88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26525"/>
              </p:ext>
            </p:extLst>
          </p:nvPr>
        </p:nvGraphicFramePr>
        <p:xfrm>
          <a:off x="2482155" y="5324477"/>
          <a:ext cx="18842343" cy="46848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76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136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17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Juara</a:t>
                      </a:r>
                      <a:endParaRPr sz="40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Nama </a:t>
                      </a:r>
                      <a:r>
                        <a:rPr lang="en-US" sz="40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peserta</a:t>
                      </a:r>
                      <a:endParaRPr sz="5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Cabang POGI/PAOGI</a:t>
                      </a:r>
                      <a:endParaRPr sz="540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4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Rosita &amp; dr. Putri </a:t>
                      </a:r>
                      <a:endParaRPr sz="4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FK UNS</a:t>
                      </a:r>
                      <a:endParaRPr sz="54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4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Rena </a:t>
                      </a:r>
                      <a:r>
                        <a:rPr lang="en-US" sz="40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Nurita</a:t>
                      </a:r>
                      <a:endParaRPr sz="4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FK UNPAD</a:t>
                      </a:r>
                      <a:endParaRPr sz="54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4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</a:t>
                      </a:r>
                      <a:r>
                        <a:rPr lang="en-US" sz="40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Vrince</a:t>
                      </a: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Lim</a:t>
                      </a:r>
                      <a:endParaRPr sz="54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FK UNSRAT </a:t>
                      </a:r>
                      <a:endParaRPr sz="54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Harapan</a:t>
                      </a: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</a:t>
                      </a:r>
                      <a:endParaRPr sz="4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dr. </a:t>
                      </a:r>
                      <a:r>
                        <a:rPr lang="en-US" sz="4000" dirty="0" err="1"/>
                        <a:t>Hidayatullah</a:t>
                      </a:r>
                      <a:endParaRPr sz="40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FK UNHAS</a:t>
                      </a:r>
                      <a:endParaRPr sz="40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4253447302"/>
                  </a:ext>
                </a:extLst>
              </a:tr>
              <a:tr h="693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Harapan</a:t>
                      </a:r>
                      <a:r>
                        <a:rPr lang="en-US" sz="4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II</a:t>
                      </a:r>
                      <a:endParaRPr sz="4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dr. </a:t>
                      </a:r>
                      <a:r>
                        <a:rPr lang="en-US" sz="4000" dirty="0" err="1"/>
                        <a:t>Vinesa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Celsiana</a:t>
                      </a:r>
                      <a:endParaRPr sz="4000" dirty="0"/>
                    </a:p>
                  </a:txBody>
                  <a:tcPr marL="31750" marR="317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FK UNHAS</a:t>
                      </a:r>
                      <a:endParaRPr sz="4000" dirty="0"/>
                    </a:p>
                  </a:txBody>
                  <a:tcPr marL="31750" marR="31750" marT="0" marB="0" anchor="ctr"/>
                </a:tc>
                <a:extLst>
                  <a:ext uri="{0D108BD9-81ED-4DB2-BD59-A6C34878D82A}">
                    <a16:rowId xmlns:a16="http://schemas.microsoft.com/office/drawing/2014/main" xmlns="" val="1096710433"/>
                  </a:ext>
                </a:extLst>
              </a:tr>
            </a:tbl>
          </a:graphicData>
        </a:graphic>
      </p:graphicFrame>
      <p:sp>
        <p:nvSpPr>
          <p:cNvPr id="5" name="Google Shape;149;p11">
            <a:extLst>
              <a:ext uri="{FF2B5EF4-FFF2-40B4-BE49-F238E27FC236}">
                <a16:creationId xmlns:a16="http://schemas.microsoft.com/office/drawing/2014/main" xmlns="" id="{E254FBA7-E60C-9C48-B58B-A8B1AD014A9D}"/>
              </a:ext>
            </a:extLst>
          </p:cNvPr>
          <p:cNvSpPr/>
          <p:nvPr/>
        </p:nvSpPr>
        <p:spPr>
          <a:xfrm>
            <a:off x="2482155" y="2791784"/>
            <a:ext cx="6878206" cy="202106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Juri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dr.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Taufik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Hidayat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Sp.OG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(K)</a:t>
            </a:r>
            <a:endParaRPr sz="3600"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dr. Hari Nugroho,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Sp.OG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(K)</a:t>
            </a:r>
            <a:endParaRPr sz="3600"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Yesmil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Anwar</a:t>
            </a: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lang="en-US" sz="3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Peserta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: 16 </a:t>
            </a:r>
            <a:endParaRPr sz="32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38070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2A7A6-8CC4-F649-A020-3F60D290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000" b="1" dirty="0"/>
              <a:t>DOKUMENTASI KEGIATAN PDC 2020</a:t>
            </a:r>
          </a:p>
        </p:txBody>
      </p:sp>
    </p:spTree>
    <p:extLst>
      <p:ext uri="{BB962C8B-B14F-4D97-AF65-F5344CB8AC3E}">
        <p14:creationId xmlns:p14="http://schemas.microsoft.com/office/powerpoint/2010/main" val="417312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2A7A6-8CC4-F649-A020-3F60D290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000" b="1" dirty="0"/>
              <a:t>ORGANIZING COMMITTEE PDC 2020 </a:t>
            </a:r>
          </a:p>
        </p:txBody>
      </p:sp>
    </p:spTree>
    <p:extLst>
      <p:ext uri="{BB962C8B-B14F-4D97-AF65-F5344CB8AC3E}">
        <p14:creationId xmlns:p14="http://schemas.microsoft.com/office/powerpoint/2010/main" val="3112309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11A32-681C-9D4C-A732-065C6081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982" y="1"/>
            <a:ext cx="15171147" cy="2280152"/>
          </a:xfrm>
        </p:spPr>
        <p:txBody>
          <a:bodyPr/>
          <a:lstStyle/>
          <a:p>
            <a:pPr algn="ctr"/>
            <a:r>
              <a:rPr lang="en-US" b="1" dirty="0" err="1"/>
              <a:t>Dokumentasi</a:t>
            </a:r>
            <a:r>
              <a:rPr lang="en-US" b="1" dirty="0"/>
              <a:t>- Opening Session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623ECB1-F661-704D-9CAA-3E7819E2D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0" y="1827314"/>
            <a:ext cx="7130691" cy="401101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FBD06B-D1A5-0947-A55D-4DE0A497B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76" y="2069353"/>
            <a:ext cx="6860757" cy="3979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3BD044-F6A1-034C-9590-81E956FED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0" y="6110719"/>
            <a:ext cx="7130691" cy="4387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C583CB-CCD0-944D-9777-45D484406F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4322" r="4016" b="10661"/>
          <a:stretch/>
        </p:blipFill>
        <p:spPr>
          <a:xfrm>
            <a:off x="10874027" y="6208399"/>
            <a:ext cx="3365796" cy="2253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AF28D5-D321-C74C-BBEB-E4CEDAB97B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4271" r="210" b="14320"/>
          <a:stretch/>
        </p:blipFill>
        <p:spPr>
          <a:xfrm>
            <a:off x="17832689" y="7439292"/>
            <a:ext cx="3329418" cy="21002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A4D3EF-8294-7040-BAC9-A69295F8E4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2936" b="12124"/>
          <a:stretch/>
        </p:blipFill>
        <p:spPr>
          <a:xfrm>
            <a:off x="10874027" y="8551594"/>
            <a:ext cx="3405528" cy="23848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C3F48EC-1817-9D42-BD59-0B3FD27C76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3080" r="2413" b="9014"/>
          <a:stretch/>
        </p:blipFill>
        <p:spPr>
          <a:xfrm>
            <a:off x="14393667" y="8631237"/>
            <a:ext cx="3324910" cy="2100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F7BAEE4-1EE3-8641-8FB3-44D48A5C6C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3224"/>
          <a:stretch/>
        </p:blipFill>
        <p:spPr>
          <a:xfrm>
            <a:off x="14373756" y="6427417"/>
            <a:ext cx="3167085" cy="19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8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11A32-681C-9D4C-A732-065C6081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532" y="59733"/>
            <a:ext cx="15171147" cy="2280152"/>
          </a:xfrm>
        </p:spPr>
        <p:txBody>
          <a:bodyPr/>
          <a:lstStyle/>
          <a:p>
            <a:pPr algn="ctr"/>
            <a:r>
              <a:rPr lang="en-US" b="1" dirty="0" err="1"/>
              <a:t>Dokumentasi</a:t>
            </a:r>
            <a:r>
              <a:rPr lang="en-US" b="1" dirty="0"/>
              <a:t> – Plenary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59B5AC-C3F0-594B-9758-AE2BD6C54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126" y="5778357"/>
            <a:ext cx="4376854" cy="2735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128100-80D2-5947-9D17-C6CD02E37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" b="7342"/>
          <a:stretch/>
        </p:blipFill>
        <p:spPr>
          <a:xfrm>
            <a:off x="12594904" y="5936181"/>
            <a:ext cx="4754077" cy="2542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030E15-2476-CC47-9C44-88F5EB5EB0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r="1277" b="6438"/>
          <a:stretch/>
        </p:blipFill>
        <p:spPr>
          <a:xfrm>
            <a:off x="7639354" y="5880273"/>
            <a:ext cx="4821866" cy="2693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14FE60-5E5A-8948-9C09-5F0B6997B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64" y="2761434"/>
            <a:ext cx="4520054" cy="2484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FD672B-5189-8843-8543-8FF76FC5D9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53" y="2763092"/>
            <a:ext cx="4520054" cy="25425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562915F-1796-A14B-AC51-4EC0966BEF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72" y="5898356"/>
            <a:ext cx="4916996" cy="24817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C29349B-9165-694C-B422-07C584485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822" y="2966214"/>
            <a:ext cx="4566370" cy="22801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FC2ECEF-FC50-E34B-A9F5-0A86F807BC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423" y="3076867"/>
            <a:ext cx="4282790" cy="21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64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11A32-681C-9D4C-A732-065C6081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534" y="163782"/>
            <a:ext cx="15171147" cy="2280152"/>
          </a:xfrm>
        </p:spPr>
        <p:txBody>
          <a:bodyPr/>
          <a:lstStyle/>
          <a:p>
            <a:pPr algn="ctr"/>
            <a:r>
              <a:rPr lang="en-US" b="1" dirty="0" err="1"/>
              <a:t>Dokumentasi</a:t>
            </a:r>
            <a:r>
              <a:rPr lang="en-US" b="1" dirty="0"/>
              <a:t> – Parallel Class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C314AFA1-027A-1D45-9FEF-55CEAB4C0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1154" r="1950" b="5943"/>
          <a:stretch/>
        </p:blipFill>
        <p:spPr>
          <a:xfrm>
            <a:off x="2939662" y="2717273"/>
            <a:ext cx="6377123" cy="354399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F982A9-E532-094A-BC95-41B2C6CD9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r="2532" b="9886"/>
          <a:stretch/>
        </p:blipFill>
        <p:spPr>
          <a:xfrm>
            <a:off x="9446175" y="2717272"/>
            <a:ext cx="6657930" cy="3395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1656EF-5AE9-5F43-8B05-1D8975D97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83" y="6698382"/>
            <a:ext cx="6599081" cy="3794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9C7FD9B-F501-924A-BAD7-5AA79DB73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925" y="6823623"/>
            <a:ext cx="6300427" cy="3543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C0344-3619-E147-841B-4B1000637C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16371" r="37835" b="37722"/>
          <a:stretch/>
        </p:blipFill>
        <p:spPr>
          <a:xfrm>
            <a:off x="16258020" y="2717272"/>
            <a:ext cx="6041310" cy="3395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D36756E-41EC-A146-8AEB-C2BEAECCFB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441" y="6823622"/>
            <a:ext cx="6005884" cy="339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59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6FEBA4-3A3E-7346-9ED2-14EA88A64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1699043"/>
            <a:ext cx="6402033" cy="4211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07AFBC-DD57-5A40-829E-2483D7AD6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47" y="1680967"/>
            <a:ext cx="6534336" cy="4229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51FA3F-9C27-8D43-B133-51C9A51B5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86" y="6053924"/>
            <a:ext cx="6268057" cy="394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25679A-B542-B94E-B54F-B1943B834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941" y="1680967"/>
            <a:ext cx="6485765" cy="42297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B25B836-D4E7-B544-9BD7-5EE1D5F8F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941" y="6053924"/>
            <a:ext cx="6485766" cy="4000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4DE2965-F56B-9946-8A80-C43A670912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t="16371" r="37835" b="37722"/>
          <a:stretch/>
        </p:blipFill>
        <p:spPr>
          <a:xfrm>
            <a:off x="3258256" y="6053924"/>
            <a:ext cx="6402033" cy="39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80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2BEBD4-D5AA-894A-AC48-FB7988525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9783" r="201" b="8702"/>
          <a:stretch/>
        </p:blipFill>
        <p:spPr>
          <a:xfrm>
            <a:off x="12638313" y="702129"/>
            <a:ext cx="10695216" cy="73138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C62F5B-C1A3-C347-A731-821D79738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2" y="2628900"/>
            <a:ext cx="10981078" cy="74131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5775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2A7A6-8CC4-F649-A020-3F60D290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0000" b="1" dirty="0"/>
              <a:t>REVIEW </a:t>
            </a:r>
            <a:br>
              <a:rPr lang="en-US" sz="10000" b="1" dirty="0"/>
            </a:br>
            <a:r>
              <a:rPr lang="en-US" sz="10000" b="1" dirty="0"/>
              <a:t>PELAKSANAAN PDC 2020</a:t>
            </a:r>
          </a:p>
        </p:txBody>
      </p:sp>
    </p:spTree>
    <p:extLst>
      <p:ext uri="{BB962C8B-B14F-4D97-AF65-F5344CB8AC3E}">
        <p14:creationId xmlns:p14="http://schemas.microsoft.com/office/powerpoint/2010/main" val="2731812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384DA6-6EEF-4147-9317-68A6AA2D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59" y="3140329"/>
            <a:ext cx="23505459" cy="593148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10300" b="1" dirty="0"/>
              <a:t>POGI The 1</a:t>
            </a:r>
            <a:r>
              <a:rPr lang="en-US" sz="10300" b="1" baseline="30000" dirty="0"/>
              <a:t>st</a:t>
            </a:r>
            <a:r>
              <a:rPr lang="en-US" sz="10300" b="1" dirty="0"/>
              <a:t> DIGITAL CONFERENCE N WORKSHOP 2020 </a:t>
            </a:r>
          </a:p>
          <a:p>
            <a:pPr marL="0" indent="0" algn="ctr">
              <a:buNone/>
            </a:pPr>
            <a:endParaRPr lang="en-US" sz="10300" b="1" dirty="0"/>
          </a:p>
          <a:p>
            <a:pPr marL="0" indent="0" algn="ctr">
              <a:buNone/>
            </a:pPr>
            <a:r>
              <a:rPr lang="en-US" sz="9300" b="1" dirty="0"/>
              <a:t>TELAH BERHASIL MENGGABUNGKAN 7 KELAS PARAREL </a:t>
            </a:r>
          </a:p>
          <a:p>
            <a:pPr marL="0" indent="0" algn="ctr">
              <a:buNone/>
            </a:pPr>
            <a:r>
              <a:rPr lang="en-US" sz="9300" b="1" dirty="0"/>
              <a:t>BERJALAN BERSAMA DALAM SATU WAKTU TANPA KENDALA</a:t>
            </a:r>
            <a:endParaRPr lang="en-US" sz="6200" b="1" dirty="0"/>
          </a:p>
        </p:txBody>
      </p:sp>
    </p:spTree>
    <p:extLst>
      <p:ext uri="{BB962C8B-B14F-4D97-AF65-F5344CB8AC3E}">
        <p14:creationId xmlns:p14="http://schemas.microsoft.com/office/powerpoint/2010/main" val="510031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594345-81CB-644A-9FB4-9412B30A2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624" y="3839577"/>
            <a:ext cx="21029831" cy="7484906"/>
          </a:xfrm>
        </p:spPr>
        <p:txBody>
          <a:bodyPr>
            <a:normAutofit/>
          </a:bodyPr>
          <a:lstStyle/>
          <a:p>
            <a:r>
              <a:rPr lang="en-US" sz="3600" dirty="0" err="1"/>
              <a:t>Peserta</a:t>
            </a:r>
            <a:r>
              <a:rPr lang="en-US" sz="3600" dirty="0"/>
              <a:t> </a:t>
            </a:r>
            <a:r>
              <a:rPr lang="en-US" sz="3600" dirty="0" err="1"/>
              <a:t>mengalami</a:t>
            </a:r>
            <a:r>
              <a:rPr lang="en-US" sz="3600" dirty="0"/>
              <a:t> </a:t>
            </a:r>
            <a:r>
              <a:rPr lang="en-US" sz="3600" dirty="0" err="1"/>
              <a:t>kesulitan</a:t>
            </a:r>
            <a:r>
              <a:rPr lang="en-US" sz="3600" dirty="0"/>
              <a:t> </a:t>
            </a:r>
            <a:r>
              <a:rPr lang="en-US" sz="3600" dirty="0" err="1"/>
              <a:t>pada</a:t>
            </a:r>
            <a:r>
              <a:rPr lang="en-US" sz="3600" dirty="0"/>
              <a:t> </a:t>
            </a:r>
            <a:r>
              <a:rPr lang="en-US" sz="3600" dirty="0" err="1"/>
              <a:t>awal</a:t>
            </a:r>
            <a:r>
              <a:rPr lang="en-US" sz="3600" dirty="0"/>
              <a:t> </a:t>
            </a:r>
            <a:r>
              <a:rPr lang="en-US" sz="3600" dirty="0" err="1"/>
              <a:t>registrasi</a:t>
            </a:r>
            <a:r>
              <a:rPr lang="en-US" sz="3600" dirty="0"/>
              <a:t> via </a:t>
            </a:r>
            <a:r>
              <a:rPr lang="en-US" sz="3600" dirty="0" err="1"/>
              <a:t>docquity</a:t>
            </a:r>
            <a:r>
              <a:rPr lang="en-US" sz="3600" dirty="0"/>
              <a:t> </a:t>
            </a:r>
            <a:r>
              <a:rPr lang="en-US" sz="3600" dirty="0" err="1"/>
              <a:t>karena</a:t>
            </a:r>
            <a:r>
              <a:rPr lang="en-US" sz="3600" dirty="0"/>
              <a:t> </a:t>
            </a:r>
            <a:r>
              <a:rPr lang="en-US" sz="3600" dirty="0" err="1"/>
              <a:t>belum</a:t>
            </a:r>
            <a:r>
              <a:rPr lang="en-US" sz="3600" dirty="0"/>
              <a:t> </a:t>
            </a:r>
            <a:r>
              <a:rPr lang="en-US" sz="3600" dirty="0" err="1"/>
              <a:t>terbiasa</a:t>
            </a:r>
            <a:r>
              <a:rPr lang="en-US" sz="3600" dirty="0"/>
              <a:t> </a:t>
            </a:r>
            <a:r>
              <a:rPr lang="en-US" sz="3600" dirty="0" err="1"/>
              <a:t>menggunakan</a:t>
            </a:r>
            <a:r>
              <a:rPr lang="en-US" sz="3600" dirty="0"/>
              <a:t> </a:t>
            </a:r>
            <a:r>
              <a:rPr lang="en-US" sz="3600" dirty="0" err="1"/>
              <a:t>akun</a:t>
            </a:r>
            <a:r>
              <a:rPr lang="en-US" sz="3600" dirty="0"/>
              <a:t> </a:t>
            </a:r>
            <a:r>
              <a:rPr lang="en-US" sz="3600" dirty="0" err="1"/>
              <a:t>ini</a:t>
            </a:r>
            <a:r>
              <a:rPr lang="en-US" sz="3600" dirty="0"/>
              <a:t>.  </a:t>
            </a:r>
          </a:p>
          <a:p>
            <a:r>
              <a:rPr lang="en-US" sz="3600" dirty="0" err="1"/>
              <a:t>Pembicara</a:t>
            </a:r>
            <a:r>
              <a:rPr lang="en-US" sz="3600" dirty="0"/>
              <a:t> </a:t>
            </a:r>
            <a:r>
              <a:rPr lang="en-US" sz="3600" dirty="0" err="1"/>
              <a:t>masih</a:t>
            </a:r>
            <a:r>
              <a:rPr lang="en-US" sz="3600" dirty="0"/>
              <a:t> </a:t>
            </a:r>
            <a:r>
              <a:rPr lang="en-US" sz="3600" dirty="0" err="1"/>
              <a:t>membawakan</a:t>
            </a:r>
            <a:r>
              <a:rPr lang="en-US" sz="3600" dirty="0"/>
              <a:t> </a:t>
            </a:r>
            <a:r>
              <a:rPr lang="en-US" sz="3600" dirty="0" err="1"/>
              <a:t>materi</a:t>
            </a:r>
            <a:r>
              <a:rPr lang="en-US" sz="3600" dirty="0"/>
              <a:t> yang </a:t>
            </a:r>
            <a:r>
              <a:rPr lang="en-US" sz="3600" dirty="0" err="1"/>
              <a:t>berat</a:t>
            </a:r>
            <a:r>
              <a:rPr lang="en-US" sz="3600" dirty="0"/>
              <a:t> </a:t>
            </a:r>
            <a:r>
              <a:rPr lang="en-US" sz="3600" dirty="0">
                <a:sym typeface="Wingdings" pitchFamily="2" charset="2"/>
              </a:rPr>
              <a:t> </a:t>
            </a:r>
            <a:r>
              <a:rPr lang="en-US" sz="3600" dirty="0" err="1">
                <a:sym typeface="Wingdings" pitchFamily="2" charset="2"/>
              </a:rPr>
              <a:t>usul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untuk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membawakan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materi</a:t>
            </a:r>
            <a:r>
              <a:rPr lang="en-US" sz="3600" dirty="0">
                <a:sym typeface="Wingdings" pitchFamily="2" charset="2"/>
              </a:rPr>
              <a:t> yang </a:t>
            </a:r>
            <a:r>
              <a:rPr lang="en-US" sz="3600" dirty="0" err="1">
                <a:sym typeface="Wingdings" pitchFamily="2" charset="2"/>
              </a:rPr>
              <a:t>singkat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dan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padat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saja</a:t>
            </a:r>
            <a:r>
              <a:rPr lang="en-US" sz="3600" dirty="0">
                <a:sym typeface="Wingdings" pitchFamily="2" charset="2"/>
              </a:rPr>
              <a:t>, </a:t>
            </a:r>
            <a:r>
              <a:rPr lang="en-US" sz="3600" dirty="0" err="1">
                <a:sym typeface="Wingdings" pitchFamily="2" charset="2"/>
              </a:rPr>
              <a:t>untuk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detailnya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bisa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saat</a:t>
            </a:r>
            <a:r>
              <a:rPr lang="en-US" sz="3600" dirty="0">
                <a:sym typeface="Wingdings" pitchFamily="2" charset="2"/>
              </a:rPr>
              <a:t> PIT </a:t>
            </a:r>
            <a:r>
              <a:rPr lang="en-US" sz="3600" dirty="0" err="1">
                <a:sym typeface="Wingdings" pitchFamily="2" charset="2"/>
              </a:rPr>
              <a:t>masing-masing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himpunan</a:t>
            </a:r>
            <a:endParaRPr lang="en-US" sz="3600" dirty="0"/>
          </a:p>
          <a:p>
            <a:r>
              <a:rPr lang="en-US" sz="3600" dirty="0" err="1"/>
              <a:t>Peserta</a:t>
            </a:r>
            <a:r>
              <a:rPr lang="en-US" sz="3600" dirty="0"/>
              <a:t> </a:t>
            </a:r>
            <a:r>
              <a:rPr lang="en-US" sz="3600" dirty="0" err="1"/>
              <a:t>mengalami</a:t>
            </a:r>
            <a:r>
              <a:rPr lang="en-US" sz="3600" dirty="0"/>
              <a:t> </a:t>
            </a:r>
            <a:r>
              <a:rPr lang="en-US" sz="3600" dirty="0" err="1"/>
              <a:t>kesulitan</a:t>
            </a:r>
            <a:r>
              <a:rPr lang="en-US" sz="3600" dirty="0"/>
              <a:t> </a:t>
            </a:r>
            <a:r>
              <a:rPr lang="en-US" sz="3600" dirty="0" err="1"/>
              <a:t>pada</a:t>
            </a:r>
            <a:r>
              <a:rPr lang="en-US" sz="3600" dirty="0"/>
              <a:t> </a:t>
            </a:r>
            <a:r>
              <a:rPr lang="en-US" sz="3600" dirty="0" err="1"/>
              <a:t>saat</a:t>
            </a:r>
            <a:r>
              <a:rPr lang="en-US" sz="3600" dirty="0"/>
              <a:t> join acara </a:t>
            </a:r>
            <a:r>
              <a:rPr lang="en-US" sz="3600" dirty="0" err="1"/>
              <a:t>karena</a:t>
            </a:r>
            <a:r>
              <a:rPr lang="en-US" sz="3600" dirty="0"/>
              <a:t> link yang </a:t>
            </a:r>
            <a:r>
              <a:rPr lang="en-US" sz="3600" dirty="0" err="1"/>
              <a:t>terlalu</a:t>
            </a:r>
            <a:r>
              <a:rPr lang="en-US" sz="3600" dirty="0"/>
              <a:t> </a:t>
            </a:r>
            <a:r>
              <a:rPr lang="en-US" sz="3600" dirty="0" err="1"/>
              <a:t>banyak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membingungkan</a:t>
            </a:r>
            <a:r>
              <a:rPr lang="en-US" sz="3600" dirty="0"/>
              <a:t>.</a:t>
            </a:r>
          </a:p>
          <a:p>
            <a:r>
              <a:rPr lang="en-US" sz="3600" dirty="0" err="1"/>
              <a:t>Peserta</a:t>
            </a:r>
            <a:r>
              <a:rPr lang="en-US" sz="3600" dirty="0"/>
              <a:t> </a:t>
            </a:r>
            <a:r>
              <a:rPr lang="en-US" sz="3600" dirty="0" err="1"/>
              <a:t>mengalami</a:t>
            </a:r>
            <a:r>
              <a:rPr lang="en-US" sz="3600" dirty="0"/>
              <a:t> </a:t>
            </a:r>
            <a:r>
              <a:rPr lang="en-US" sz="3600" dirty="0" err="1"/>
              <a:t>kesulitan</a:t>
            </a:r>
            <a:r>
              <a:rPr lang="en-US" sz="3600" dirty="0"/>
              <a:t> </a:t>
            </a:r>
            <a:r>
              <a:rPr lang="en-US" sz="3600" dirty="0" err="1"/>
              <a:t>dalam</a:t>
            </a:r>
            <a:r>
              <a:rPr lang="en-US" sz="3600" dirty="0"/>
              <a:t> </a:t>
            </a:r>
            <a:r>
              <a:rPr lang="en-US" sz="3600" dirty="0" err="1"/>
              <a:t>mengunduh</a:t>
            </a:r>
            <a:r>
              <a:rPr lang="en-US" sz="3600" dirty="0"/>
              <a:t> </a:t>
            </a:r>
            <a:r>
              <a:rPr lang="en-US" sz="3600" dirty="0" err="1"/>
              <a:t>Sertifikat</a:t>
            </a:r>
            <a:r>
              <a:rPr lang="en-US" sz="3600" dirty="0"/>
              <a:t> symposium </a:t>
            </a:r>
            <a:r>
              <a:rPr lang="en-US" sz="3600" dirty="0" err="1"/>
              <a:t>dan</a:t>
            </a:r>
            <a:r>
              <a:rPr lang="en-US" sz="3600" dirty="0"/>
              <a:t> workshop </a:t>
            </a:r>
          </a:p>
          <a:p>
            <a:r>
              <a:rPr lang="en-US" sz="3600" dirty="0" err="1"/>
              <a:t>Mempersiapkan</a:t>
            </a:r>
            <a:r>
              <a:rPr lang="en-US" sz="3600" dirty="0"/>
              <a:t> back up </a:t>
            </a:r>
            <a:r>
              <a:rPr lang="en-US" sz="3600" dirty="0" err="1"/>
              <a:t>listrik</a:t>
            </a:r>
            <a:r>
              <a:rPr lang="en-US" sz="3600" dirty="0"/>
              <a:t> agar acara </a:t>
            </a:r>
            <a:r>
              <a:rPr lang="en-US" sz="3600" dirty="0" err="1"/>
              <a:t>tidak</a:t>
            </a:r>
            <a:r>
              <a:rPr lang="en-US" sz="3600" dirty="0"/>
              <a:t> </a:t>
            </a:r>
            <a:r>
              <a:rPr lang="en-US" sz="3600" dirty="0" err="1"/>
              <a:t>terganggu</a:t>
            </a:r>
            <a:r>
              <a:rPr lang="en-US" sz="3600" dirty="0"/>
              <a:t> </a:t>
            </a:r>
            <a:r>
              <a:rPr lang="en-US" sz="3600" dirty="0" err="1"/>
              <a:t>jika</a:t>
            </a:r>
            <a:r>
              <a:rPr lang="en-US" sz="3600" dirty="0"/>
              <a:t> </a:t>
            </a:r>
            <a:r>
              <a:rPr lang="en-US" sz="3600" dirty="0" err="1"/>
              <a:t>mengalami</a:t>
            </a:r>
            <a:r>
              <a:rPr lang="en-US" sz="3600" dirty="0"/>
              <a:t> </a:t>
            </a:r>
            <a:r>
              <a:rPr lang="en-US" sz="3600" dirty="0" err="1"/>
              <a:t>masalah</a:t>
            </a:r>
            <a:r>
              <a:rPr lang="en-US" sz="3600" dirty="0"/>
              <a:t> </a:t>
            </a:r>
            <a:r>
              <a:rPr lang="en-US" sz="3600" dirty="0" err="1"/>
              <a:t>mati</a:t>
            </a:r>
            <a:r>
              <a:rPr lang="en-US" sz="3600" dirty="0"/>
              <a:t> </a:t>
            </a:r>
            <a:r>
              <a:rPr lang="en-US" sz="3600" dirty="0" err="1"/>
              <a:t>lampu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0C6044-6C26-734C-B676-EFBEAA274F53}"/>
              </a:ext>
            </a:extLst>
          </p:cNvPr>
          <p:cNvSpPr txBox="1"/>
          <p:nvPr/>
        </p:nvSpPr>
        <p:spPr>
          <a:xfrm>
            <a:off x="8565776" y="1008529"/>
            <a:ext cx="7799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MASUKAN PESERTA PDC 2020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2057C6-775C-3A48-9DE8-56D8D84FB7EC}"/>
              </a:ext>
            </a:extLst>
          </p:cNvPr>
          <p:cNvSpPr txBox="1"/>
          <p:nvPr/>
        </p:nvSpPr>
        <p:spPr>
          <a:xfrm>
            <a:off x="2635624" y="2786707"/>
            <a:ext cx="723451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NEGATIF</a:t>
            </a:r>
          </a:p>
        </p:txBody>
      </p:sp>
    </p:spTree>
    <p:extLst>
      <p:ext uri="{BB962C8B-B14F-4D97-AF65-F5344CB8AC3E}">
        <p14:creationId xmlns:p14="http://schemas.microsoft.com/office/powerpoint/2010/main" val="1113119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147279-9931-CE45-9B12-D4687E76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189" y="3772341"/>
            <a:ext cx="21029831" cy="5304424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 err="1"/>
              <a:t>Peserta</a:t>
            </a:r>
            <a:r>
              <a:rPr lang="en-US" sz="3600" dirty="0"/>
              <a:t> </a:t>
            </a:r>
            <a:r>
              <a:rPr lang="en-US" sz="3600" dirty="0" err="1"/>
              <a:t>merasa</a:t>
            </a:r>
            <a:r>
              <a:rPr lang="en-US" sz="3600" dirty="0"/>
              <a:t> </a:t>
            </a:r>
            <a:r>
              <a:rPr lang="en-US" sz="3600" dirty="0" err="1"/>
              <a:t>sangat</a:t>
            </a:r>
            <a:r>
              <a:rPr lang="en-US" sz="3600" dirty="0"/>
              <a:t> </a:t>
            </a:r>
            <a:r>
              <a:rPr lang="en-US" sz="3600" dirty="0" err="1"/>
              <a:t>senang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kegiatan</a:t>
            </a:r>
            <a:r>
              <a:rPr lang="en-US" sz="3600" dirty="0"/>
              <a:t> PDC </a:t>
            </a:r>
            <a:r>
              <a:rPr lang="en-US" sz="3600" dirty="0" err="1"/>
              <a:t>ini</a:t>
            </a:r>
            <a:r>
              <a:rPr lang="en-US" sz="3600" dirty="0"/>
              <a:t>. </a:t>
            </a:r>
          </a:p>
          <a:p>
            <a:r>
              <a:rPr lang="en-US" sz="3600" dirty="0" err="1"/>
              <a:t>Peserta</a:t>
            </a:r>
            <a:r>
              <a:rPr lang="en-US" sz="3600" dirty="0"/>
              <a:t> </a:t>
            </a:r>
            <a:r>
              <a:rPr lang="en-US" sz="3600" dirty="0" err="1"/>
              <a:t>sangat</a:t>
            </a:r>
            <a:r>
              <a:rPr lang="en-US" sz="3600" dirty="0"/>
              <a:t> </a:t>
            </a:r>
            <a:r>
              <a:rPr lang="en-US" sz="3600" dirty="0" err="1"/>
              <a:t>mengapresiasi</a:t>
            </a:r>
            <a:r>
              <a:rPr lang="en-US" sz="3600" dirty="0"/>
              <a:t> </a:t>
            </a:r>
            <a:r>
              <a:rPr lang="en-US" sz="3600" dirty="0" err="1"/>
              <a:t>kerja</a:t>
            </a:r>
            <a:r>
              <a:rPr lang="en-US" sz="3600" dirty="0"/>
              <a:t> </a:t>
            </a:r>
            <a:r>
              <a:rPr lang="en-US" sz="3600" dirty="0" err="1"/>
              <a:t>keras</a:t>
            </a:r>
            <a:r>
              <a:rPr lang="en-US" sz="3600" dirty="0"/>
              <a:t> </a:t>
            </a:r>
            <a:r>
              <a:rPr lang="en-US" sz="3600" dirty="0" err="1"/>
              <a:t>Panitia</a:t>
            </a:r>
            <a:r>
              <a:rPr lang="en-US" sz="3600" dirty="0"/>
              <a:t> PDC </a:t>
            </a:r>
            <a:r>
              <a:rPr lang="en-US" sz="3600" dirty="0" err="1"/>
              <a:t>dalam</a:t>
            </a:r>
            <a:r>
              <a:rPr lang="en-US" sz="3600" dirty="0"/>
              <a:t> </a:t>
            </a:r>
            <a:r>
              <a:rPr lang="en-US" sz="3600" dirty="0" err="1"/>
              <a:t>mempersiapakan</a:t>
            </a:r>
            <a:r>
              <a:rPr lang="en-US" sz="3600" dirty="0"/>
              <a:t> acara yang </a:t>
            </a:r>
            <a:r>
              <a:rPr lang="en-US" sz="3600" dirty="0" err="1"/>
              <a:t>sangat</a:t>
            </a:r>
            <a:r>
              <a:rPr lang="en-US" sz="3600" dirty="0"/>
              <a:t> </a:t>
            </a:r>
            <a:r>
              <a:rPr lang="en-US" sz="3600" dirty="0" err="1"/>
              <a:t>bermanfaat</a:t>
            </a:r>
            <a:r>
              <a:rPr lang="en-US" sz="3600" dirty="0"/>
              <a:t> </a:t>
            </a:r>
            <a:r>
              <a:rPr lang="en-US" sz="3600" dirty="0" err="1"/>
              <a:t>bagi</a:t>
            </a:r>
            <a:r>
              <a:rPr lang="en-US" sz="3600" dirty="0"/>
              <a:t> </a:t>
            </a:r>
            <a:r>
              <a:rPr lang="en-US" sz="3600" dirty="0" err="1"/>
              <a:t>anggota</a:t>
            </a:r>
            <a:r>
              <a:rPr lang="en-US" sz="3600" dirty="0"/>
              <a:t> POGI </a:t>
            </a:r>
            <a:r>
              <a:rPr lang="en-US" sz="3600" dirty="0" err="1"/>
              <a:t>ini</a:t>
            </a:r>
            <a:r>
              <a:rPr lang="en-US" sz="3600" dirty="0"/>
              <a:t>. </a:t>
            </a:r>
          </a:p>
          <a:p>
            <a:r>
              <a:rPr lang="en-US" sz="3600" dirty="0" err="1"/>
              <a:t>Peserta</a:t>
            </a:r>
            <a:r>
              <a:rPr lang="en-US" sz="3600" dirty="0"/>
              <a:t> </a:t>
            </a:r>
            <a:r>
              <a:rPr lang="en-US" sz="3600" dirty="0" err="1"/>
              <a:t>berharap</a:t>
            </a:r>
            <a:r>
              <a:rPr lang="en-US" sz="3600" dirty="0"/>
              <a:t> acara </a:t>
            </a:r>
            <a:r>
              <a:rPr lang="en-US" sz="3600" dirty="0" err="1"/>
              <a:t>ini</a:t>
            </a:r>
            <a:r>
              <a:rPr lang="en-US" sz="3600" dirty="0"/>
              <a:t> </a:t>
            </a:r>
            <a:r>
              <a:rPr lang="en-US" sz="3600" dirty="0" err="1"/>
              <a:t>dilaksanakan</a:t>
            </a:r>
            <a:r>
              <a:rPr lang="en-US" sz="3600" dirty="0"/>
              <a:t> </a:t>
            </a:r>
            <a:r>
              <a:rPr lang="en-US" sz="3600" dirty="0" err="1"/>
              <a:t>pada</a:t>
            </a:r>
            <a:r>
              <a:rPr lang="en-US" sz="3600" dirty="0"/>
              <a:t> </a:t>
            </a:r>
            <a:r>
              <a:rPr lang="en-US" sz="3600" dirty="0" err="1"/>
              <a:t>hari</a:t>
            </a:r>
            <a:r>
              <a:rPr lang="en-US" sz="3600" dirty="0"/>
              <a:t> </a:t>
            </a:r>
            <a:r>
              <a:rPr lang="en-US" sz="3600" dirty="0" err="1"/>
              <a:t>libur</a:t>
            </a:r>
            <a:r>
              <a:rPr lang="en-US" sz="3600" dirty="0"/>
              <a:t> agar </a:t>
            </a:r>
            <a:r>
              <a:rPr lang="en-US" sz="3600" dirty="0" err="1"/>
              <a:t>bisa</a:t>
            </a:r>
            <a:r>
              <a:rPr lang="en-US" sz="3600" dirty="0"/>
              <a:t> </a:t>
            </a:r>
            <a:r>
              <a:rPr lang="en-US" sz="3600" dirty="0" err="1"/>
              <a:t>konsentrasi</a:t>
            </a:r>
            <a:r>
              <a:rPr lang="en-US" sz="3600" dirty="0"/>
              <a:t> </a:t>
            </a:r>
            <a:r>
              <a:rPr lang="en-US" sz="3600" dirty="0" err="1"/>
              <a:t>dalam</a:t>
            </a:r>
            <a:r>
              <a:rPr lang="en-US" sz="3600" dirty="0"/>
              <a:t> </a:t>
            </a:r>
            <a:r>
              <a:rPr lang="en-US" sz="3600" dirty="0" err="1"/>
              <a:t>mengikuti</a:t>
            </a:r>
            <a:r>
              <a:rPr lang="en-US" sz="3600" dirty="0"/>
              <a:t> </a:t>
            </a:r>
            <a:r>
              <a:rPr lang="en-US" sz="3600" dirty="0" err="1"/>
              <a:t>materi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Untuk</a:t>
            </a:r>
            <a:r>
              <a:rPr lang="en-US" sz="3600" dirty="0"/>
              <a:t> acara </a:t>
            </a:r>
            <a:r>
              <a:rPr lang="en-US" sz="3600" dirty="0" err="1"/>
              <a:t>entertainmen</a:t>
            </a:r>
            <a:r>
              <a:rPr lang="en-US" sz="3600" dirty="0"/>
              <a:t> </a:t>
            </a:r>
            <a:r>
              <a:rPr lang="en-US" sz="3600" dirty="0" err="1"/>
              <a:t>baiknya</a:t>
            </a:r>
            <a:r>
              <a:rPr lang="en-US" sz="3600" dirty="0"/>
              <a:t> </a:t>
            </a:r>
            <a:r>
              <a:rPr lang="en-US" sz="3600" dirty="0" err="1"/>
              <a:t>diisi</a:t>
            </a:r>
            <a:r>
              <a:rPr lang="en-US" sz="3600" dirty="0"/>
              <a:t> </a:t>
            </a:r>
            <a:r>
              <a:rPr lang="en-US" sz="3600" dirty="0" err="1"/>
              <a:t>oleh</a:t>
            </a:r>
            <a:r>
              <a:rPr lang="en-US" sz="3600" dirty="0"/>
              <a:t> para Guru </a:t>
            </a:r>
            <a:r>
              <a:rPr lang="en-US" sz="3600" dirty="0" err="1"/>
              <a:t>Besar</a:t>
            </a:r>
            <a:r>
              <a:rPr lang="en-US" sz="3600" dirty="0"/>
              <a:t>, </a:t>
            </a:r>
            <a:r>
              <a:rPr lang="en-US" sz="3600" dirty="0" err="1"/>
              <a:t>Pengurus</a:t>
            </a:r>
            <a:r>
              <a:rPr lang="en-US" sz="3600" dirty="0"/>
              <a:t> </a:t>
            </a:r>
            <a:r>
              <a:rPr lang="en-US" sz="3600" dirty="0" err="1"/>
              <a:t>Dokter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juga PPDS agar </a:t>
            </a:r>
            <a:r>
              <a:rPr lang="en-US" sz="3600" dirty="0" err="1"/>
              <a:t>timbul</a:t>
            </a:r>
            <a:r>
              <a:rPr lang="en-US" sz="3600" dirty="0"/>
              <a:t> </a:t>
            </a:r>
            <a:r>
              <a:rPr lang="en-US" sz="3600" dirty="0" err="1"/>
              <a:t>suasana</a:t>
            </a:r>
            <a:r>
              <a:rPr lang="en-US" sz="3600" dirty="0"/>
              <a:t> </a:t>
            </a:r>
            <a:r>
              <a:rPr lang="en-US" sz="3600" dirty="0" err="1"/>
              <a:t>kekeluargaan</a:t>
            </a:r>
            <a:r>
              <a:rPr lang="en-US" sz="3600" dirty="0"/>
              <a:t> yang </a:t>
            </a:r>
            <a:r>
              <a:rPr lang="en-US" sz="3600" dirty="0" err="1"/>
              <a:t>hilang</a:t>
            </a:r>
            <a:r>
              <a:rPr lang="en-US" sz="3600" dirty="0"/>
              <a:t> </a:t>
            </a:r>
            <a:r>
              <a:rPr lang="en-US" sz="3600" dirty="0" err="1"/>
              <a:t>karena</a:t>
            </a:r>
            <a:r>
              <a:rPr lang="en-US" sz="3600" dirty="0"/>
              <a:t> acara online. </a:t>
            </a:r>
          </a:p>
          <a:p>
            <a:r>
              <a:rPr lang="en-US" sz="3600" dirty="0"/>
              <a:t>Video </a:t>
            </a:r>
            <a:r>
              <a:rPr lang="en-US" sz="3600" dirty="0" err="1"/>
              <a:t>rekaman</a:t>
            </a:r>
            <a:r>
              <a:rPr lang="en-US" sz="3600" dirty="0"/>
              <a:t> </a:t>
            </a:r>
            <a:r>
              <a:rPr lang="en-US" sz="3600" dirty="0" err="1"/>
              <a:t>ulang</a:t>
            </a:r>
            <a:r>
              <a:rPr lang="en-US" sz="3600" dirty="0"/>
              <a:t> </a:t>
            </a:r>
            <a:r>
              <a:rPr lang="en-US" sz="3600" dirty="0" err="1"/>
              <a:t>kegiatan</a:t>
            </a:r>
            <a:r>
              <a:rPr lang="en-US" sz="3600" dirty="0"/>
              <a:t> PDC </a:t>
            </a:r>
            <a:r>
              <a:rPr lang="en-US" sz="3600" dirty="0" err="1"/>
              <a:t>dapat</a:t>
            </a:r>
            <a:r>
              <a:rPr lang="en-US" sz="3600" dirty="0"/>
              <a:t> </a:t>
            </a:r>
            <a:r>
              <a:rPr lang="en-US" sz="3600" dirty="0" err="1"/>
              <a:t>dilihat</a:t>
            </a:r>
            <a:r>
              <a:rPr lang="en-US" sz="3600" dirty="0"/>
              <a:t> </a:t>
            </a:r>
            <a:r>
              <a:rPr lang="en-US" sz="3600" dirty="0" err="1"/>
              <a:t>melalui</a:t>
            </a:r>
            <a:r>
              <a:rPr lang="en-US" sz="3600" dirty="0"/>
              <a:t> </a:t>
            </a:r>
            <a:r>
              <a:rPr lang="en-US" sz="3600" dirty="0" err="1"/>
              <a:t>aplikasi</a:t>
            </a:r>
            <a:r>
              <a:rPr lang="en-US" sz="3600" dirty="0"/>
              <a:t> </a:t>
            </a:r>
            <a:r>
              <a:rPr lang="en-US" sz="3600" dirty="0" err="1"/>
              <a:t>docquity</a:t>
            </a:r>
            <a:r>
              <a:rPr lang="en-US" sz="3600" dirty="0"/>
              <a:t> </a:t>
            </a:r>
            <a:r>
              <a:rPr lang="en-US" sz="3600" dirty="0" err="1"/>
              <a:t>selama</a:t>
            </a:r>
            <a:r>
              <a:rPr lang="en-US" sz="3600" dirty="0"/>
              <a:t> 6 </a:t>
            </a:r>
            <a:r>
              <a:rPr lang="en-US" sz="3600" dirty="0" err="1"/>
              <a:t>bulan</a:t>
            </a:r>
            <a:r>
              <a:rPr lang="en-US" sz="3600" dirty="0"/>
              <a:t> </a:t>
            </a:r>
            <a:r>
              <a:rPr lang="en-US" sz="3600" dirty="0" err="1"/>
              <a:t>ke</a:t>
            </a:r>
            <a:r>
              <a:rPr lang="en-US" sz="3600" dirty="0"/>
              <a:t> </a:t>
            </a:r>
            <a:r>
              <a:rPr lang="en-US" sz="3600" dirty="0" err="1"/>
              <a:t>depan</a:t>
            </a:r>
            <a:r>
              <a:rPr lang="en-US" sz="3600" dirty="0"/>
              <a:t>. </a:t>
            </a:r>
          </a:p>
          <a:p>
            <a:r>
              <a:rPr lang="en-US" sz="3600" dirty="0" err="1"/>
              <a:t>Materi</a:t>
            </a:r>
            <a:r>
              <a:rPr lang="en-US" sz="3600" dirty="0"/>
              <a:t> </a:t>
            </a:r>
            <a:r>
              <a:rPr lang="en-US" sz="3600" dirty="0" err="1"/>
              <a:t>pembicara</a:t>
            </a:r>
            <a:r>
              <a:rPr lang="en-US" sz="3600" dirty="0"/>
              <a:t> PDC </a:t>
            </a:r>
            <a:r>
              <a:rPr lang="en-US" sz="3600" dirty="0" err="1"/>
              <a:t>telah</a:t>
            </a:r>
            <a:r>
              <a:rPr lang="en-US" sz="3600" dirty="0"/>
              <a:t> </a:t>
            </a:r>
            <a:r>
              <a:rPr lang="en-US" sz="3600" dirty="0" err="1"/>
              <a:t>didistribusikan</a:t>
            </a:r>
            <a:r>
              <a:rPr lang="en-US" sz="3600" dirty="0"/>
              <a:t> </a:t>
            </a:r>
            <a:r>
              <a:rPr lang="en-US" sz="3600" dirty="0" err="1"/>
              <a:t>kepada</a:t>
            </a:r>
            <a:r>
              <a:rPr lang="en-US" sz="3600" dirty="0"/>
              <a:t> para </a:t>
            </a:r>
            <a:r>
              <a:rPr lang="en-US" sz="3600" dirty="0" err="1"/>
              <a:t>peserta</a:t>
            </a:r>
            <a:r>
              <a:rPr lang="en-US" sz="3600" dirty="0"/>
              <a:t> </a:t>
            </a:r>
            <a:r>
              <a:rPr lang="en-US" sz="3600" dirty="0" err="1"/>
              <a:t>melalui</a:t>
            </a:r>
            <a:r>
              <a:rPr lang="en-US" sz="3600" dirty="0"/>
              <a:t> WA </a:t>
            </a:r>
            <a:r>
              <a:rPr lang="en-US" sz="3600" dirty="0" err="1"/>
              <a:t>Grup</a:t>
            </a:r>
            <a:r>
              <a:rPr lang="en-US" sz="3600" dirty="0"/>
              <a:t> </a:t>
            </a:r>
            <a:r>
              <a:rPr lang="en-US" sz="3600" dirty="0" err="1"/>
              <a:t>peserta</a:t>
            </a:r>
            <a:r>
              <a:rPr lang="en-US" sz="3600" dirty="0"/>
              <a:t>.</a:t>
            </a:r>
          </a:p>
          <a:p>
            <a:r>
              <a:rPr lang="en-US" sz="3600" dirty="0"/>
              <a:t>WA group </a:t>
            </a:r>
            <a:r>
              <a:rPr lang="en-US" sz="3600" dirty="0" err="1"/>
              <a:t>peserta</a:t>
            </a:r>
            <a:r>
              <a:rPr lang="en-US" sz="3600" dirty="0"/>
              <a:t> </a:t>
            </a:r>
            <a:r>
              <a:rPr lang="en-US" sz="3600" dirty="0" err="1"/>
              <a:t>cukup</a:t>
            </a:r>
            <a:r>
              <a:rPr lang="en-US" sz="3600" dirty="0"/>
              <a:t> </a:t>
            </a:r>
            <a:r>
              <a:rPr lang="en-US" sz="3600" dirty="0" err="1"/>
              <a:t>komunikatif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</a:t>
            </a:r>
            <a:r>
              <a:rPr lang="en-US" sz="3600" dirty="0" err="1"/>
              <a:t>panitia</a:t>
            </a:r>
            <a:r>
              <a:rPr lang="en-US" sz="3600" dirty="0"/>
              <a:t> </a:t>
            </a:r>
            <a:r>
              <a:rPr lang="en-US" sz="3600" dirty="0" err="1"/>
              <a:t>cepat</a:t>
            </a:r>
            <a:r>
              <a:rPr lang="en-US" sz="3600" dirty="0"/>
              <a:t> </a:t>
            </a:r>
            <a:r>
              <a:rPr lang="en-US" sz="3600" dirty="0" err="1"/>
              <a:t>menanggapi</a:t>
            </a:r>
            <a:r>
              <a:rPr lang="en-US" sz="3600" dirty="0"/>
              <a:t> </a:t>
            </a:r>
            <a:r>
              <a:rPr lang="en-US" sz="3600" dirty="0" err="1"/>
              <a:t>jika</a:t>
            </a:r>
            <a:r>
              <a:rPr lang="en-US" sz="3600" dirty="0"/>
              <a:t> </a:t>
            </a:r>
            <a:r>
              <a:rPr lang="en-US" sz="3600" dirty="0" err="1"/>
              <a:t>ada</a:t>
            </a:r>
            <a:r>
              <a:rPr lang="en-US" sz="3600" dirty="0"/>
              <a:t> </a:t>
            </a:r>
            <a:r>
              <a:rPr lang="en-US" sz="3600" dirty="0" err="1"/>
              <a:t>masalah</a:t>
            </a:r>
            <a:r>
              <a:rPr lang="en-US" sz="3600" dirty="0"/>
              <a:t> </a:t>
            </a:r>
            <a:r>
              <a:rPr lang="en-US" sz="3600" dirty="0" err="1"/>
              <a:t>dari</a:t>
            </a:r>
            <a:r>
              <a:rPr lang="en-US" sz="3600" dirty="0"/>
              <a:t> </a:t>
            </a:r>
            <a:r>
              <a:rPr lang="en-US" sz="3600" dirty="0" err="1"/>
              <a:t>peserta</a:t>
            </a:r>
            <a:endParaRPr lang="en-US" sz="3600" dirty="0"/>
          </a:p>
          <a:p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E0D8EE-4056-B742-A2D7-80380BD40B06}"/>
              </a:ext>
            </a:extLst>
          </p:cNvPr>
          <p:cNvSpPr txBox="1"/>
          <p:nvPr/>
        </p:nvSpPr>
        <p:spPr>
          <a:xfrm>
            <a:off x="2111189" y="2693617"/>
            <a:ext cx="723451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POSITIF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18814E-B52C-A34E-8DD1-CC4C0F3220F4}"/>
              </a:ext>
            </a:extLst>
          </p:cNvPr>
          <p:cNvSpPr/>
          <p:nvPr/>
        </p:nvSpPr>
        <p:spPr>
          <a:xfrm>
            <a:off x="9071004" y="921716"/>
            <a:ext cx="72850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MASUKAN PESERTA PDC 2020 </a:t>
            </a:r>
          </a:p>
        </p:txBody>
      </p:sp>
    </p:spTree>
    <p:extLst>
      <p:ext uri="{BB962C8B-B14F-4D97-AF65-F5344CB8AC3E}">
        <p14:creationId xmlns:p14="http://schemas.microsoft.com/office/powerpoint/2010/main" val="4024641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384DA6-6EEF-4147-9317-68A6AA2D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291" y="3140329"/>
            <a:ext cx="21029831" cy="593148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11400" b="1" dirty="0"/>
              <a:t>SAMPAI BERTEMU KEMBALI </a:t>
            </a:r>
          </a:p>
          <a:p>
            <a:pPr marL="0" indent="0" algn="ctr">
              <a:buNone/>
            </a:pPr>
            <a:r>
              <a:rPr lang="en-US" sz="11400" b="1" dirty="0"/>
              <a:t>PADA </a:t>
            </a:r>
          </a:p>
          <a:p>
            <a:pPr marL="0" indent="0" algn="ctr">
              <a:buNone/>
            </a:pPr>
            <a:r>
              <a:rPr lang="en-US" sz="11400" b="1" dirty="0"/>
              <a:t>ACARA POGI DIGITAL CONFERENCE SELANJUTNYA </a:t>
            </a:r>
          </a:p>
          <a:p>
            <a:pPr marL="0" indent="0" algn="ctr">
              <a:buNone/>
            </a:pPr>
            <a:endParaRPr lang="en-US" sz="11400" b="1" dirty="0"/>
          </a:p>
          <a:p>
            <a:pPr marL="0" indent="0" algn="ctr">
              <a:buNone/>
            </a:pPr>
            <a:endParaRPr lang="en-US" sz="11400" b="1" dirty="0"/>
          </a:p>
          <a:p>
            <a:pPr marL="0" indent="0" algn="ctr">
              <a:buNone/>
            </a:pPr>
            <a:r>
              <a:rPr lang="en-US" sz="11400" b="1" dirty="0"/>
              <a:t>TERIMA KASIH </a:t>
            </a:r>
          </a:p>
          <a:p>
            <a:pPr marL="0" indent="0" algn="ctr">
              <a:buNone/>
            </a:pP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46094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C76D8EB-7EE4-D24C-B77E-374DC46AC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778152"/>
              </p:ext>
            </p:extLst>
          </p:nvPr>
        </p:nvGraphicFramePr>
        <p:xfrm>
          <a:off x="5469148" y="1329857"/>
          <a:ext cx="13008634" cy="9014362"/>
        </p:xfrm>
        <a:graphic>
          <a:graphicData uri="http://schemas.openxmlformats.org/drawingml/2006/table">
            <a:tbl>
              <a:tblPr/>
              <a:tblGrid>
                <a:gridCol w="47169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917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6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d-ID" sz="2700" b="1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d-ID" sz="2700" b="1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8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Advisor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Ari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Kusuma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Januarto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Nurdadi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Saleh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Wachyu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Hadisaputra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Yudi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Mulyana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Hidayat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M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Baharudin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Andon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Hestiantoro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Chairman</a:t>
                      </a:r>
                      <a:endParaRPr lang="id-ID" sz="270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Budi Wiweko</a:t>
                      </a:r>
                      <a:endParaRPr lang="id-ID" sz="270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2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Vice chairman</a:t>
                      </a:r>
                      <a:endParaRPr lang="id-ID" sz="270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M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Adrianes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Bachnas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M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Alamsyah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Aziz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48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Secretary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Riyan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Hari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Kurniawan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Ulfa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Novika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Irma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Darmayanti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743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Scientific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Kanadi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Sumapraja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Manggala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Pasca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Wardhana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Achmad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Kemal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Harzif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Ova Emilia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Sonny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Sasotya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Brahmana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Askandar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Tofan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Widya</a:t>
                      </a:r>
                      <a:r>
                        <a:rPr lang="en-US" sz="27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Utami</a:t>
                      </a:r>
                      <a:endParaRPr lang="id-ID" sz="27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9DEE4D-93BD-1240-9517-7B52620C6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902" y="817850"/>
            <a:ext cx="17638296" cy="2280153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ORGANIZING COMMITTEE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53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A6182-7AAD-A847-8A9C-1099A230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211" y="1042136"/>
            <a:ext cx="17638296" cy="2280153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ORGANIZING COMMITTEE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9E3C82B-34F2-8742-BEAA-A02B88CE1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841457"/>
              </p:ext>
            </p:extLst>
          </p:nvPr>
        </p:nvGraphicFramePr>
        <p:xfrm>
          <a:off x="5331125" y="1724984"/>
          <a:ext cx="14388860" cy="9036379"/>
        </p:xfrm>
        <a:graphic>
          <a:graphicData uri="http://schemas.openxmlformats.org/drawingml/2006/table">
            <a:tbl>
              <a:tblPr/>
              <a:tblGrid>
                <a:gridCol w="3967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216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2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Sponsors and exhibition</a:t>
                      </a:r>
                      <a:endParaRPr lang="id-ID" sz="2400" b="1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Ali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Sungkar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Hanom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Husni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Syam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Tono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Djuwantono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8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Finance</a:t>
                      </a:r>
                      <a:endParaRPr lang="id-ID" sz="2400" b="1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Arietta Pusponegoro</a:t>
                      </a:r>
                      <a:endParaRPr lang="id-ID" sz="240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Fitri</a:t>
                      </a:r>
                      <a:endParaRPr lang="id-ID" sz="240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75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Free paper</a:t>
                      </a:r>
                      <a:endParaRPr lang="id-ID" sz="2400" b="1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Hartanto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Bayu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Aji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Detty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Siti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Nurdiati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Nuswil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Bernolian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M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Adya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F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Dilmy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M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Ilham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Aldika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Alkbar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75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Organization and social</a:t>
                      </a:r>
                      <a:endParaRPr lang="id-ID" sz="2400" b="1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Sutrisno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Maisuri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Chalid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Dian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Tjahyadi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Yoga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Witular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Afi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318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Examination</a:t>
                      </a:r>
                      <a:endParaRPr lang="id-ID" sz="2400" b="1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Kolegium</a:t>
                      </a:r>
                      <a:endParaRPr lang="id-ID" sz="240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375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Publication and registration</a:t>
                      </a:r>
                      <a:endParaRPr lang="id-ID" sz="2400" b="1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Agung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Wicaksono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Ni </a:t>
                      </a:r>
                      <a:r>
                        <a:rPr lang="id-ID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Putu Cahya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Tami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Para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Ketua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POGI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Cabang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Ketua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Himpunan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Ketua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Pokja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Ketua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Badan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Khusus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Museo Sans 500"/>
                          <a:ea typeface="Times New Roman"/>
                          <a:cs typeface="Times New Roman"/>
                        </a:rPr>
                        <a:t>Docquity</a:t>
                      </a:r>
                      <a:endParaRPr lang="id-ID" sz="2400" dirty="0">
                        <a:solidFill>
                          <a:srgbClr val="2E74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70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142" y="2940990"/>
            <a:ext cx="19419281" cy="4907104"/>
          </a:xfrm>
        </p:spPr>
        <p:txBody>
          <a:bodyPr>
            <a:normAutofit/>
          </a:bodyPr>
          <a:lstStyle/>
          <a:p>
            <a:r>
              <a:rPr lang="id-ID" sz="10000" b="1" dirty="0"/>
              <a:t>PESERTA PDC 2020 </a:t>
            </a:r>
          </a:p>
        </p:txBody>
      </p:sp>
    </p:spTree>
    <p:extLst>
      <p:ext uri="{BB962C8B-B14F-4D97-AF65-F5344CB8AC3E}">
        <p14:creationId xmlns:p14="http://schemas.microsoft.com/office/powerpoint/2010/main" val="231822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xmlns="" id="{3EAD8908-51EA-FC43-9604-27384A51C1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081919"/>
              </p:ext>
            </p:extLst>
          </p:nvPr>
        </p:nvGraphicFramePr>
        <p:xfrm>
          <a:off x="1676400" y="3140076"/>
          <a:ext cx="20838543" cy="6141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CE9821-A04A-1546-B102-AB8B28F7E6AA}"/>
              </a:ext>
            </a:extLst>
          </p:cNvPr>
          <p:cNvSpPr txBox="1"/>
          <p:nvPr/>
        </p:nvSpPr>
        <p:spPr>
          <a:xfrm>
            <a:off x="6435305" y="2586078"/>
            <a:ext cx="11990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TOTAL PESERTA PDC 2020 :  2269</a:t>
            </a:r>
          </a:p>
        </p:txBody>
      </p:sp>
    </p:spTree>
    <p:extLst>
      <p:ext uri="{BB962C8B-B14F-4D97-AF65-F5344CB8AC3E}">
        <p14:creationId xmlns:p14="http://schemas.microsoft.com/office/powerpoint/2010/main" val="3533514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05BBE2-6418-B041-9E5C-80661BB2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775" y="1477785"/>
            <a:ext cx="9051586" cy="10259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PESERTA SIMPOSIUM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44A6F74-0D53-9340-8DDD-8D3D222E1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r="-88"/>
          <a:stretch/>
        </p:blipFill>
        <p:spPr>
          <a:xfrm>
            <a:off x="1424878" y="4061467"/>
            <a:ext cx="9978228" cy="326107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283203-BC83-3A4A-A33D-44CA1A81E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/>
          <a:stretch/>
        </p:blipFill>
        <p:spPr>
          <a:xfrm>
            <a:off x="12945912" y="5876693"/>
            <a:ext cx="9967875" cy="32676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B345C8-F17E-F144-9B96-76168809181F}"/>
              </a:ext>
            </a:extLst>
          </p:cNvPr>
          <p:cNvSpPr txBox="1"/>
          <p:nvPr/>
        </p:nvSpPr>
        <p:spPr>
          <a:xfrm>
            <a:off x="1424878" y="3443156"/>
            <a:ext cx="5983941" cy="61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Hari </a:t>
            </a:r>
            <a:r>
              <a:rPr lang="en-US" b="1" dirty="0" err="1"/>
              <a:t>Pertama</a:t>
            </a:r>
            <a:r>
              <a:rPr lang="en-US" b="1" dirty="0"/>
              <a:t>, 31 </a:t>
            </a:r>
            <a:r>
              <a:rPr lang="en-US" b="1" dirty="0" err="1"/>
              <a:t>Oktober</a:t>
            </a:r>
            <a:r>
              <a:rPr lang="en-US" b="1" dirty="0"/>
              <a:t> 2020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5AE8D95-D49A-ED4B-96B1-E83E65677663}"/>
              </a:ext>
            </a:extLst>
          </p:cNvPr>
          <p:cNvSpPr/>
          <p:nvPr/>
        </p:nvSpPr>
        <p:spPr>
          <a:xfrm>
            <a:off x="12945912" y="5258382"/>
            <a:ext cx="5720990" cy="618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Hari </a:t>
            </a:r>
            <a:r>
              <a:rPr lang="en-US" b="1" dirty="0" err="1"/>
              <a:t>Kedua</a:t>
            </a:r>
            <a:r>
              <a:rPr lang="en-US" b="1" dirty="0"/>
              <a:t>, 1 November 2020 </a:t>
            </a:r>
          </a:p>
        </p:txBody>
      </p:sp>
    </p:spTree>
    <p:extLst>
      <p:ext uri="{BB962C8B-B14F-4D97-AF65-F5344CB8AC3E}">
        <p14:creationId xmlns:p14="http://schemas.microsoft.com/office/powerpoint/2010/main" val="297791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CCE774-F177-A443-9A6F-63C39E64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8928" y="927158"/>
            <a:ext cx="12921801" cy="1318502"/>
          </a:xfrm>
        </p:spPr>
        <p:txBody>
          <a:bodyPr/>
          <a:lstStyle/>
          <a:p>
            <a:r>
              <a:rPr lang="en-US" b="1" dirty="0"/>
              <a:t>PESERTA WORKSHOP PDC 2020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xmlns="" id="{5B8EA6EC-9D5E-FC44-95F5-F122C12B85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589973"/>
              </p:ext>
            </p:extLst>
          </p:nvPr>
        </p:nvGraphicFramePr>
        <p:xfrm>
          <a:off x="2467154" y="2846778"/>
          <a:ext cx="18891849" cy="7315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4939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DC 2020" id="{1AB7B689-8D6F-420A-8208-27FEEBBFC66D}" vid="{4A470AE2-C4D4-49F3-92F2-7DB65ED3CC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PDC 2020</Template>
  <TotalTime>1391</TotalTime>
  <Words>1274</Words>
  <Application>Microsoft Office PowerPoint</Application>
  <PresentationFormat>Custom</PresentationFormat>
  <Paragraphs>348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Bebas Neue</vt:lpstr>
      <vt:lpstr>Calibri</vt:lpstr>
      <vt:lpstr>Montserrat</vt:lpstr>
      <vt:lpstr>Museo Sans 500</vt:lpstr>
      <vt:lpstr>Oswald</vt:lpstr>
      <vt:lpstr>Times New Roman</vt:lpstr>
      <vt:lpstr>Wingdings</vt:lpstr>
      <vt:lpstr>Office Theme</vt:lpstr>
      <vt:lpstr>LAPORAN PERTANGGUNGJAWABAN KEGIATAN   Digital Conference and Workshop 2020</vt:lpstr>
      <vt:lpstr>PowerPoint Presentation</vt:lpstr>
      <vt:lpstr>ORGANIZING COMMITTEE PDC 2020 </vt:lpstr>
      <vt:lpstr>ORGANIZING COMMITTEE  </vt:lpstr>
      <vt:lpstr>ORGANIZING COMMITTEE  </vt:lpstr>
      <vt:lpstr>PESERTA PDC 2020 </vt:lpstr>
      <vt:lpstr>PowerPoint Presentation</vt:lpstr>
      <vt:lpstr>PESERTA SIMPOSIUM </vt:lpstr>
      <vt:lpstr>PESERTA WORKSHOP PDC 2020</vt:lpstr>
      <vt:lpstr>PESERTA WORKSHOP PDC 2020</vt:lpstr>
      <vt:lpstr>ENGAGEMENT PESERTA WORKSHOP PDC 2020</vt:lpstr>
      <vt:lpstr>ENGAGEMENT PESERTA SIMPOSIUM PDC 2020</vt:lpstr>
      <vt:lpstr>PEMBICARA ASING PDC 2020 </vt:lpstr>
      <vt:lpstr>PEMBICARA ASING DAN MITRA</vt:lpstr>
      <vt:lpstr>SPONSOR PDC 2020 </vt:lpstr>
      <vt:lpstr>PowerPoint Presentation</vt:lpstr>
      <vt:lpstr>PowerPoint Presentation</vt:lpstr>
      <vt:lpstr>LOMBA PRESENTASI POSTER &amp;  ORAL</vt:lpstr>
      <vt:lpstr>JUARA LOMBA POSTER </vt:lpstr>
      <vt:lpstr>JUARA LOMBA ORAL PRESENTASI </vt:lpstr>
      <vt:lpstr>KEGIATAN SOSIAL PDC 2020 </vt:lpstr>
      <vt:lpstr>PowerPoint Presentation</vt:lpstr>
      <vt:lpstr>PowerPoint Presentation</vt:lpstr>
      <vt:lpstr>LOMBA – LOMBA PDC 2020</vt:lpstr>
      <vt:lpstr>PowerPoint Presentation</vt:lpstr>
      <vt:lpstr>JUARA LOMBA FOTOGRAFI </vt:lpstr>
      <vt:lpstr>JUARA LOMBA COVER SONG </vt:lpstr>
      <vt:lpstr>JUARA LOMBA PUISI</vt:lpstr>
      <vt:lpstr>DOKUMENTASI KEGIATAN PDC 2020</vt:lpstr>
      <vt:lpstr>Dokumentasi- Opening Session</vt:lpstr>
      <vt:lpstr>Dokumentasi – Plenary Session</vt:lpstr>
      <vt:lpstr>Dokumentasi – Parallel Class</vt:lpstr>
      <vt:lpstr>PowerPoint Presentation</vt:lpstr>
      <vt:lpstr>PowerPoint Presentation</vt:lpstr>
      <vt:lpstr>REVIEW  PELAKSANAAN PDC 2020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Tami</cp:lastModifiedBy>
  <cp:revision>106</cp:revision>
  <dcterms:created xsi:type="dcterms:W3CDTF">2020-10-27T16:27:26Z</dcterms:created>
  <dcterms:modified xsi:type="dcterms:W3CDTF">2021-02-22T05:06:15Z</dcterms:modified>
</cp:coreProperties>
</file>